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9" r:id="rId3"/>
    <p:sldId id="276" r:id="rId4"/>
    <p:sldId id="260" r:id="rId5"/>
    <p:sldId id="262" r:id="rId6"/>
    <p:sldId id="280" r:id="rId7"/>
    <p:sldId id="278" r:id="rId8"/>
    <p:sldId id="279" r:id="rId9"/>
    <p:sldId id="264" r:id="rId10"/>
    <p:sldId id="265" r:id="rId11"/>
    <p:sldId id="266" r:id="rId12"/>
    <p:sldId id="267" r:id="rId13"/>
    <p:sldId id="268" r:id="rId14"/>
    <p:sldId id="272" r:id="rId15"/>
    <p:sldId id="273" r:id="rId16"/>
    <p:sldId id="257" r:id="rId17"/>
    <p:sldId id="281" r:id="rId18"/>
    <p:sldId id="282" r:id="rId19"/>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33CC"/>
    <a:srgbClr val="F3683D"/>
    <a:srgbClr val="F187D5"/>
    <a:srgbClr val="99CC00"/>
    <a:srgbClr val="FF99FF"/>
    <a:srgbClr val="FF9900"/>
    <a:srgbClr val="CCCC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835" autoAdjust="0"/>
  </p:normalViewPr>
  <p:slideViewPr>
    <p:cSldViewPr snapToGrid="0">
      <p:cViewPr varScale="1">
        <p:scale>
          <a:sx n="66" d="100"/>
          <a:sy n="66" d="100"/>
        </p:scale>
        <p:origin x="1013" y="38"/>
      </p:cViewPr>
      <p:guideLst/>
    </p:cSldViewPr>
  </p:slideViewPr>
  <p:notesTextViewPr>
    <p:cViewPr>
      <p:scale>
        <a:sx n="3" d="2"/>
        <a:sy n="3" d="2"/>
      </p:scale>
      <p:origin x="0" y="-701"/>
    </p:cViewPr>
  </p:notesTextViewPr>
  <p:sorterViewPr>
    <p:cViewPr varScale="1">
      <p:scale>
        <a:sx n="100" d="100"/>
        <a:sy n="100" d="100"/>
      </p:scale>
      <p:origin x="0" y="0"/>
    </p:cViewPr>
  </p:sorterViewPr>
  <p:notesViewPr>
    <p:cSldViewPr snapToGrid="0">
      <p:cViewPr varScale="1">
        <p:scale>
          <a:sx n="98" d="100"/>
          <a:sy n="98"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DBFFE73-8746-4C5C-B500-53A145B500F2}" type="datetimeFigureOut">
              <a:rPr kumimoji="1" lang="ja-JP" altLang="en-US" smtClean="0"/>
              <a:t>2025/3/11</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947E5DA-C86F-41A1-8E7A-4B80AE7A7200}" type="slidenum">
              <a:rPr kumimoji="1" lang="ja-JP" altLang="en-US" smtClean="0"/>
              <a:t>‹#›</a:t>
            </a:fld>
            <a:endParaRPr kumimoji="1" lang="ja-JP" altLang="en-US"/>
          </a:p>
        </p:txBody>
      </p:sp>
    </p:spTree>
    <p:extLst>
      <p:ext uri="{BB962C8B-B14F-4D97-AF65-F5344CB8AC3E}">
        <p14:creationId xmlns:p14="http://schemas.microsoft.com/office/powerpoint/2010/main" val="729616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a:t>
            </a:r>
            <a:r>
              <a:rPr kumimoji="1" lang="ja-JP" altLang="ja-JP" sz="1050" kern="1200" dirty="0">
                <a:solidFill>
                  <a:schemeClr val="tx1"/>
                </a:solidFill>
                <a:effectLst/>
                <a:latin typeface="+mn-lt"/>
                <a:ea typeface="+mn-ea"/>
                <a:cs typeface="+mn-cs"/>
              </a:rPr>
              <a:t>「万引きは絶対ダメ」</a:t>
            </a:r>
            <a:r>
              <a:rPr kumimoji="1" lang="ja-JP" altLang="en-US" sz="1050" kern="1200" dirty="0">
                <a:solidFill>
                  <a:schemeClr val="tx1"/>
                </a:solidFill>
                <a:effectLst/>
                <a:latin typeface="+mn-lt"/>
                <a:ea typeface="+mn-ea"/>
                <a:cs typeface="+mn-cs"/>
              </a:rPr>
              <a:t>とありますが、</a:t>
            </a:r>
            <a:r>
              <a:rPr kumimoji="1" lang="ja-JP" altLang="ja-JP" sz="1050" kern="1200" dirty="0">
                <a:solidFill>
                  <a:schemeClr val="tx1"/>
                </a:solidFill>
                <a:effectLst/>
                <a:latin typeface="+mn-lt"/>
                <a:ea typeface="+mn-ea"/>
                <a:cs typeface="+mn-cs"/>
              </a:rPr>
              <a:t>万引きはなぜだめなの</a:t>
            </a:r>
            <a:r>
              <a:rPr kumimoji="1" lang="ja-JP" altLang="en-US" sz="1050" kern="1200" dirty="0">
                <a:solidFill>
                  <a:schemeClr val="tx1"/>
                </a:solidFill>
                <a:effectLst/>
                <a:latin typeface="+mn-lt"/>
                <a:ea typeface="+mn-ea"/>
                <a:cs typeface="+mn-cs"/>
              </a:rPr>
              <a:t>でしょう</a:t>
            </a:r>
            <a:r>
              <a:rPr kumimoji="1" lang="ja-JP" altLang="ja-JP" sz="105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★都内で万引きにより検挙補導された中学生はどのくらいいると思いますか。</a:t>
            </a:r>
            <a:endParaRPr kumimoji="1" lang="en-US" altLang="ja-JP"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（令和５年の統計データを元に計算すると、刑法犯少年として検挙・補導した中学生は </a:t>
            </a:r>
            <a:r>
              <a:rPr kumimoji="1" lang="en-US" altLang="ja-JP" sz="1050" kern="1200" dirty="0">
                <a:solidFill>
                  <a:schemeClr val="tx1"/>
                </a:solidFill>
                <a:effectLst/>
                <a:latin typeface="+mn-lt"/>
                <a:ea typeface="+mn-ea"/>
                <a:cs typeface="+mn-cs"/>
              </a:rPr>
              <a:t>724 </a:t>
            </a:r>
            <a:r>
              <a:rPr kumimoji="1" lang="ja-JP" altLang="en-US" sz="1050" kern="1200" dirty="0">
                <a:solidFill>
                  <a:schemeClr val="tx1"/>
                </a:solidFill>
                <a:effectLst/>
                <a:latin typeface="+mn-lt"/>
                <a:ea typeface="+mn-ea"/>
                <a:cs typeface="+mn-cs"/>
              </a:rPr>
              <a:t>人で、そのうち万引きで検挙・補導されたのは</a:t>
            </a:r>
            <a:r>
              <a:rPr lang="en-US" altLang="ja-JP" sz="1400"/>
              <a:t>220</a:t>
            </a:r>
            <a:r>
              <a:rPr lang="ja-JP" altLang="en-US" sz="1400"/>
              <a:t>人</a:t>
            </a:r>
            <a:r>
              <a:rPr lang="ja-JP" altLang="en-US" sz="1400" dirty="0"/>
              <a:t>です</a:t>
            </a:r>
            <a:r>
              <a:rPr kumimoji="1" lang="ja-JP" altLang="en-US" sz="1050" kern="1200" dirty="0">
                <a:solidFill>
                  <a:schemeClr val="tx1"/>
                </a:solidFill>
                <a:effectLst/>
                <a:latin typeface="+mn-lt"/>
                <a:ea typeface="+mn-ea"/>
                <a:cs typeface="+mn-cs"/>
              </a:rPr>
              <a:t>。つまり、およそ</a:t>
            </a:r>
            <a:r>
              <a:rPr kumimoji="1" lang="en-US" altLang="ja-JP" sz="1050" kern="1200" dirty="0">
                <a:solidFill>
                  <a:schemeClr val="tx1"/>
                </a:solidFill>
                <a:effectLst/>
                <a:latin typeface="+mn-lt"/>
                <a:ea typeface="+mn-ea"/>
                <a:cs typeface="+mn-cs"/>
              </a:rPr>
              <a:t>30</a:t>
            </a:r>
            <a:r>
              <a:rPr kumimoji="1" lang="ja-JP" altLang="en-US" sz="1050" kern="1200" dirty="0">
                <a:solidFill>
                  <a:schemeClr val="tx1"/>
                </a:solidFill>
                <a:effectLst/>
                <a:latin typeface="+mn-lt"/>
                <a:ea typeface="+mn-ea"/>
                <a:cs typeface="+mn-cs"/>
              </a:rPr>
              <a:t>％が万引きで検挙・補導されています。）警視庁「令和</a:t>
            </a:r>
            <a:r>
              <a:rPr kumimoji="1" lang="en-US" altLang="ja-JP" sz="1050" kern="1200" dirty="0">
                <a:solidFill>
                  <a:schemeClr val="tx1"/>
                </a:solidFill>
                <a:effectLst/>
                <a:latin typeface="+mn-lt"/>
                <a:ea typeface="+mn-ea"/>
                <a:cs typeface="+mn-cs"/>
              </a:rPr>
              <a:t>5</a:t>
            </a:r>
            <a:r>
              <a:rPr kumimoji="1" lang="ja-JP" altLang="en-US" sz="1050" kern="1200" dirty="0">
                <a:solidFill>
                  <a:schemeClr val="tx1"/>
                </a:solidFill>
                <a:effectLst/>
                <a:latin typeface="+mn-lt"/>
                <a:ea typeface="+mn-ea"/>
                <a:cs typeface="+mn-cs"/>
              </a:rPr>
              <a:t>年中 少年育成活動の概況」より</a:t>
            </a:r>
            <a:endParaRPr kumimoji="1" lang="en-US" altLang="ja-JP"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★万引きについての知識を深めましょう。</a:t>
            </a:r>
            <a:endParaRPr kumimoji="1" lang="en-US" altLang="ja-JP" sz="105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a:t>
            </a:fld>
            <a:endParaRPr kumimoji="1" lang="ja-JP" altLang="en-US"/>
          </a:p>
        </p:txBody>
      </p:sp>
    </p:spTree>
    <p:extLst>
      <p:ext uri="{BB962C8B-B14F-4D97-AF65-F5344CB8AC3E}">
        <p14:creationId xmlns:p14="http://schemas.microsoft.com/office/powerpoint/2010/main" val="3002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★いけないと分かっていても断りにくい理由を考え、個人の課題をみつけましょう。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10</a:t>
            </a:fld>
            <a:endParaRPr kumimoji="1" lang="ja-JP" altLang="en-US"/>
          </a:p>
        </p:txBody>
      </p:sp>
    </p:spTree>
    <p:extLst>
      <p:ext uri="{BB962C8B-B14F-4D97-AF65-F5344CB8AC3E}">
        <p14:creationId xmlns:p14="http://schemas.microsoft.com/office/powerpoint/2010/main" val="317129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★個人の課題に合わせて、「万引き」が起こらないようにするために、どう行動したらよいか考えましょう。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11</a:t>
            </a:fld>
            <a:endParaRPr kumimoji="1" lang="ja-JP" altLang="en-US"/>
          </a:p>
        </p:txBody>
      </p:sp>
    </p:spTree>
    <p:extLst>
      <p:ext uri="{BB962C8B-B14F-4D97-AF65-F5344CB8AC3E}">
        <p14:creationId xmlns:p14="http://schemas.microsoft.com/office/powerpoint/2010/main" val="182965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★関連する犯罪が起こらないようにするために、どう行動したらよいか考えましょう。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12</a:t>
            </a:fld>
            <a:endParaRPr kumimoji="1" lang="ja-JP" altLang="en-US"/>
          </a:p>
        </p:txBody>
      </p:sp>
    </p:spTree>
    <p:extLst>
      <p:ext uri="{BB962C8B-B14F-4D97-AF65-F5344CB8AC3E}">
        <p14:creationId xmlns:p14="http://schemas.microsoft.com/office/powerpoint/2010/main" val="169358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★なお、万引きは「非行</a:t>
            </a:r>
            <a:r>
              <a:rPr kumimoji="1" lang="ja-JP" altLang="en-US"/>
              <a:t>の入口</a:t>
            </a:r>
            <a:r>
              <a:rPr kumimoji="1" lang="ja-JP" altLang="en-US" dirty="0"/>
              <a:t>」と言われています。特に、昨今は「闇バイト」に関わる中学生も出てきています。ここに示されているような、その他の犯罪が起こらないようにするために、どう行動したらよいか、この機に考え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13</a:t>
            </a:fld>
            <a:endParaRPr kumimoji="1" lang="ja-JP" altLang="en-US"/>
          </a:p>
        </p:txBody>
      </p:sp>
    </p:spTree>
    <p:extLst>
      <p:ext uri="{BB962C8B-B14F-4D97-AF65-F5344CB8AC3E}">
        <p14:creationId xmlns:p14="http://schemas.microsoft.com/office/powerpoint/2010/main" val="298278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★過ちを</a:t>
            </a:r>
            <a:r>
              <a:rPr kumimoji="1" lang="ja-JP" altLang="en-US" sz="1200" kern="1200" dirty="0">
                <a:solidFill>
                  <a:schemeClr val="tx1"/>
                </a:solidFill>
                <a:effectLst/>
                <a:latin typeface="+mn-lt"/>
                <a:ea typeface="+mn-ea"/>
                <a:cs typeface="+mn-cs"/>
              </a:rPr>
              <a:t>犯さない強い心を</a:t>
            </a:r>
            <a:r>
              <a:rPr kumimoji="1" lang="ja-JP" altLang="ja-JP" sz="1200" kern="1200" dirty="0">
                <a:solidFill>
                  <a:schemeClr val="tx1"/>
                </a:solidFill>
                <a:effectLst/>
                <a:latin typeface="+mn-lt"/>
                <a:ea typeface="+mn-ea"/>
                <a:cs typeface="+mn-cs"/>
              </a:rPr>
              <a:t>も</a:t>
            </a:r>
            <a:r>
              <a:rPr kumimoji="1" lang="ja-JP" altLang="en-US" sz="1200" kern="1200" dirty="0">
                <a:solidFill>
                  <a:schemeClr val="tx1"/>
                </a:solidFill>
                <a:effectLst/>
                <a:latin typeface="+mn-lt"/>
                <a:ea typeface="+mn-ea"/>
                <a:cs typeface="+mn-cs"/>
              </a:rPr>
              <a:t>てるよう、</a:t>
            </a:r>
            <a:r>
              <a:rPr kumimoji="1" lang="ja-JP" altLang="en-US" dirty="0"/>
              <a:t>万引き防止の合言葉を覚えましょう</a:t>
            </a:r>
            <a:endParaRPr kumimoji="1" lang="en-US" altLang="ja-JP" dirty="0"/>
          </a:p>
          <a:p>
            <a:r>
              <a:rPr kumimoji="1" lang="ja-JP" altLang="en-US" dirty="0"/>
              <a:t>★万引き防止の合言葉（万引き防止標語）をつくってみましょう。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14</a:t>
            </a:fld>
            <a:endParaRPr kumimoji="1" lang="ja-JP" altLang="en-US"/>
          </a:p>
        </p:txBody>
      </p:sp>
    </p:spTree>
    <p:extLst>
      <p:ext uri="{BB962C8B-B14F-4D97-AF65-F5344CB8AC3E}">
        <p14:creationId xmlns:p14="http://schemas.microsoft.com/office/powerpoint/2010/main" val="228062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★リーフレットに相談先一覧が掲載されています。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15</a:t>
            </a:fld>
            <a:endParaRPr kumimoji="1" lang="ja-JP" altLang="en-US"/>
          </a:p>
        </p:txBody>
      </p:sp>
    </p:spTree>
    <p:extLst>
      <p:ext uri="{BB962C8B-B14F-4D97-AF65-F5344CB8AC3E}">
        <p14:creationId xmlns:p14="http://schemas.microsoft.com/office/powerpoint/2010/main" val="304249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★学習のふりかえりをしましょう。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16</a:t>
            </a:fld>
            <a:endParaRPr kumimoji="1" lang="ja-JP" altLang="en-US"/>
          </a:p>
        </p:txBody>
      </p:sp>
    </p:spTree>
    <p:extLst>
      <p:ext uri="{BB962C8B-B14F-4D97-AF65-F5344CB8AC3E}">
        <p14:creationId xmlns:p14="http://schemas.microsoft.com/office/powerpoint/2010/main" val="4264746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★学習のふりかえりをしましょう。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17</a:t>
            </a:fld>
            <a:endParaRPr kumimoji="1" lang="ja-JP" altLang="en-US"/>
          </a:p>
        </p:txBody>
      </p:sp>
    </p:spTree>
    <p:extLst>
      <p:ext uri="{BB962C8B-B14F-4D97-AF65-F5344CB8AC3E}">
        <p14:creationId xmlns:p14="http://schemas.microsoft.com/office/powerpoint/2010/main" val="2146821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★「万引きを　しない・させない・みのがさない」ために今後、自分ができること、すべきことは何でしょう。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18</a:t>
            </a:fld>
            <a:endParaRPr kumimoji="1" lang="ja-JP" altLang="en-US"/>
          </a:p>
        </p:txBody>
      </p:sp>
    </p:spTree>
    <p:extLst>
      <p:ext uri="{BB962C8B-B14F-4D97-AF65-F5344CB8AC3E}">
        <p14:creationId xmlns:p14="http://schemas.microsoft.com/office/powerpoint/2010/main" val="379006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★万引き（窃盗罪）はどのような犯罪か確認しましょう。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2</a:t>
            </a:fld>
            <a:endParaRPr kumimoji="1" lang="ja-JP" altLang="en-US"/>
          </a:p>
        </p:txBody>
      </p:sp>
    </p:spTree>
    <p:extLst>
      <p:ext uri="{BB962C8B-B14F-4D97-AF65-F5344CB8AC3E}">
        <p14:creationId xmlns:p14="http://schemas.microsoft.com/office/powerpoint/2010/main" val="37451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★罪を犯したことが判明すると、どうなるのでしょうか。</a:t>
            </a:r>
            <a:endParaRPr kumimoji="1" lang="en-US" altLang="ja-JP" dirty="0"/>
          </a:p>
          <a:p>
            <a:r>
              <a:rPr kumimoji="1" lang="ja-JP" altLang="en-US" dirty="0"/>
              <a:t>（発見者が警察へ連絡をします。その後、学校・家庭へ連絡がいきます。状況により児童相談所や家庭裁判所へ連絡がいき、裁判になることもあります。）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（損害賠償とは、人に傷つけられたり、迷惑をかけられたりした時に相手に対して裁判を起こす等して、自分の不利益をお金で補ってもらうことです。）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3</a:t>
            </a:fld>
            <a:endParaRPr kumimoji="1" lang="ja-JP" altLang="en-US"/>
          </a:p>
        </p:txBody>
      </p:sp>
    </p:spTree>
    <p:extLst>
      <p:ext uri="{BB962C8B-B14F-4D97-AF65-F5344CB8AC3E}">
        <p14:creationId xmlns:p14="http://schemas.microsoft.com/office/powerpoint/2010/main" val="407452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★実例を元にしたクイズで理解を深めましょう。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4</a:t>
            </a:fld>
            <a:endParaRPr kumimoji="1" lang="ja-JP" altLang="en-US"/>
          </a:p>
        </p:txBody>
      </p:sp>
    </p:spTree>
    <p:extLst>
      <p:ext uri="{BB962C8B-B14F-4D97-AF65-F5344CB8AC3E}">
        <p14:creationId xmlns:p14="http://schemas.microsoft.com/office/powerpoint/2010/main" val="394584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★万引きが常習化するとどうなるのでしょうか。</a:t>
            </a:r>
            <a:endParaRPr kumimoji="1" lang="en-US" altLang="ja-JP" dirty="0"/>
          </a:p>
          <a:p>
            <a:r>
              <a:rPr kumimoji="1" lang="ja-JP" altLang="en-US" dirty="0"/>
              <a:t>（</a:t>
            </a:r>
            <a:r>
              <a:rPr kumimoji="1" lang="ja-JP" altLang="ja-JP" sz="1200" kern="1200" dirty="0">
                <a:solidFill>
                  <a:schemeClr val="tx1"/>
                </a:solidFill>
                <a:effectLst/>
                <a:latin typeface="+mn-lt"/>
                <a:ea typeface="+mn-ea"/>
                <a:cs typeface="+mn-cs"/>
              </a:rPr>
              <a:t>万引きを繰り返すと重大な犯罪につなが</a:t>
            </a:r>
            <a:r>
              <a:rPr kumimoji="1" lang="ja-JP" altLang="en-US" sz="1200" kern="1200" dirty="0">
                <a:solidFill>
                  <a:schemeClr val="tx1"/>
                </a:solidFill>
                <a:effectLst/>
                <a:latin typeface="+mn-lt"/>
                <a:ea typeface="+mn-ea"/>
                <a:cs typeface="+mn-cs"/>
              </a:rPr>
              <a:t>ります。</a:t>
            </a:r>
            <a:r>
              <a:rPr kumimoji="1" lang="ja-JP" altLang="en-US" dirty="0"/>
              <a:t>）</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5</a:t>
            </a:fld>
            <a:endParaRPr kumimoji="1" lang="ja-JP" altLang="en-US"/>
          </a:p>
        </p:txBody>
      </p:sp>
    </p:spTree>
    <p:extLst>
      <p:ext uri="{BB962C8B-B14F-4D97-AF65-F5344CB8AC3E}">
        <p14:creationId xmlns:p14="http://schemas.microsoft.com/office/powerpoint/2010/main" val="89945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★万引きに関する具体的な場面から、周囲への影響や自分の行動について考えてみましょう。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6</a:t>
            </a:fld>
            <a:endParaRPr kumimoji="1" lang="ja-JP" altLang="en-US"/>
          </a:p>
        </p:txBody>
      </p:sp>
    </p:spTree>
    <p:extLst>
      <p:ext uri="{BB962C8B-B14F-4D97-AF65-F5344CB8AC3E}">
        <p14:creationId xmlns:p14="http://schemas.microsoft.com/office/powerpoint/2010/main" val="363192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★お店への影響（損害）について考えます。具体的な例を元に金銭的な損失を計算し、損害を取り戻すためにはどうすればよいか考えましょう。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（１冊盗まれたときの</a:t>
            </a:r>
            <a:r>
              <a:rPr kumimoji="1" lang="ja-JP" altLang="en-US" u="sng" dirty="0"/>
              <a:t>損失</a:t>
            </a:r>
            <a:r>
              <a:rPr kumimoji="1" lang="ja-JP" altLang="en-US" dirty="0"/>
              <a:t>は３１０円、１冊売ったときの</a:t>
            </a:r>
            <a:r>
              <a:rPr kumimoji="1" lang="ja-JP" altLang="en-US" u="sng" dirty="0"/>
              <a:t>利益</a:t>
            </a:r>
            <a:r>
              <a:rPr kumimoji="1" lang="ja-JP" altLang="en-US" dirty="0"/>
              <a:t>は９０円、「</a:t>
            </a:r>
            <a:r>
              <a:rPr kumimoji="1" lang="en-US" altLang="ja-JP" dirty="0"/>
              <a:t>310÷90</a:t>
            </a:r>
            <a:r>
              <a:rPr kumimoji="1" lang="ja-JP" altLang="en-US" dirty="0"/>
              <a:t>＝３あまり</a:t>
            </a:r>
            <a:r>
              <a:rPr kumimoji="1" lang="en-US" altLang="ja-JP" dirty="0"/>
              <a:t>40</a:t>
            </a:r>
            <a:r>
              <a:rPr kumimoji="1" lang="ja-JP" altLang="en-US" dirty="0"/>
              <a:t>」３冊売っても損失が</a:t>
            </a:r>
            <a:r>
              <a:rPr kumimoji="1" lang="en-US" altLang="ja-JP" dirty="0"/>
              <a:t>40</a:t>
            </a:r>
            <a:r>
              <a:rPr kumimoji="1" lang="ja-JP" altLang="en-US" dirty="0"/>
              <a:t>円残ってしまいます。４冊売ると、ようやく</a:t>
            </a:r>
            <a:r>
              <a:rPr kumimoji="1" lang="en-US" altLang="ja-JP" dirty="0"/>
              <a:t>50</a:t>
            </a:r>
            <a:r>
              <a:rPr kumimoji="1" lang="ja-JP" altLang="en-US" dirty="0"/>
              <a:t>円の利益が出ます。つまり、答えは４冊です。）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7</a:t>
            </a:fld>
            <a:endParaRPr kumimoji="1" lang="ja-JP" altLang="en-US"/>
          </a:p>
        </p:txBody>
      </p:sp>
    </p:spTree>
    <p:extLst>
      <p:ext uri="{BB962C8B-B14F-4D97-AF65-F5344CB8AC3E}">
        <p14:creationId xmlns:p14="http://schemas.microsoft.com/office/powerpoint/2010/main" val="74982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★「万引き」はお店の方にどのような影響を与えますか。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★お店の人の話を読み、あなたはどのように考えましたか。</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8</a:t>
            </a:fld>
            <a:endParaRPr kumimoji="1" lang="ja-JP" altLang="en-US"/>
          </a:p>
        </p:txBody>
      </p:sp>
    </p:spTree>
    <p:extLst>
      <p:ext uri="{BB962C8B-B14F-4D97-AF65-F5344CB8AC3E}">
        <p14:creationId xmlns:p14="http://schemas.microsoft.com/office/powerpoint/2010/main" val="415795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★「万引き」が起こりそうな場面に遭遇したとき、自分はどう行動すれば良いか考えましょう。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9</a:t>
            </a:fld>
            <a:endParaRPr kumimoji="1" lang="ja-JP" altLang="en-US"/>
          </a:p>
        </p:txBody>
      </p:sp>
    </p:spTree>
    <p:extLst>
      <p:ext uri="{BB962C8B-B14F-4D97-AF65-F5344CB8AC3E}">
        <p14:creationId xmlns:p14="http://schemas.microsoft.com/office/powerpoint/2010/main" val="391072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83557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92311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17060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7216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2051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53010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51838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51256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8561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07592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9512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6EC5E-0C90-46CA-8382-30654AA59210}" type="datetimeFigureOut">
              <a:rPr kumimoji="1" lang="ja-JP" altLang="en-US" smtClean="0"/>
              <a:t>2025/3/11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71540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2.bin"/><Relationship Id="rId12"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oleObject" Target="../embeddings/oleObject3.bin"/><Relationship Id="rId5" Type="http://schemas.openxmlformats.org/officeDocument/2006/relationships/image" Target="../media/image2.png"/><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package" Target="../embeddings/Microsoft_Word_Document.docx"/><Relationship Id="rId14" Type="http://schemas.openxmlformats.org/officeDocument/2006/relationships/image" Target="../media/image6.emf"/></Relationships>
</file>

<file path=ppt/slides/_rels/slide10.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oleObject" Target="../embeddings/oleObject31.bin"/><Relationship Id="rId3" Type="http://schemas.openxmlformats.org/officeDocument/2006/relationships/image" Target="../media/image39.png"/><Relationship Id="rId7" Type="http://schemas.openxmlformats.org/officeDocument/2006/relationships/oleObject" Target="../embeddings/oleObject28.bin"/><Relationship Id="rId12" Type="http://schemas.openxmlformats.org/officeDocument/2006/relationships/image" Target="../media/image43.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e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42.emf"/><Relationship Id="rId4" Type="http://schemas.microsoft.com/office/2007/relationships/hdphoto" Target="../media/hdphoto5.wdp"/><Relationship Id="rId9" Type="http://schemas.openxmlformats.org/officeDocument/2006/relationships/oleObject" Target="../embeddings/oleObject29.bin"/><Relationship Id="rId14" Type="http://schemas.openxmlformats.org/officeDocument/2006/relationships/image" Target="../media/image44.emf"/></Relationships>
</file>

<file path=ppt/slides/_rels/slide11.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oleObject" Target="../embeddings/oleObject36.bin"/><Relationship Id="rId3" Type="http://schemas.openxmlformats.org/officeDocument/2006/relationships/image" Target="../media/image39.png"/><Relationship Id="rId7" Type="http://schemas.openxmlformats.org/officeDocument/2006/relationships/oleObject" Target="../embeddings/oleObject33.bin"/><Relationship Id="rId12" Type="http://schemas.openxmlformats.org/officeDocument/2006/relationships/image" Target="../media/image48.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e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47.emf"/><Relationship Id="rId4" Type="http://schemas.microsoft.com/office/2007/relationships/hdphoto" Target="../media/hdphoto5.wdp"/><Relationship Id="rId9" Type="http://schemas.openxmlformats.org/officeDocument/2006/relationships/oleObject" Target="../embeddings/oleObject34.bin"/><Relationship Id="rId14" Type="http://schemas.openxmlformats.org/officeDocument/2006/relationships/image" Target="../media/image49.emf"/></Relationships>
</file>

<file path=ppt/slides/_rels/slide1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23.png"/><Relationship Id="rId7" Type="http://schemas.openxmlformats.org/officeDocument/2006/relationships/oleObject" Target="../embeddings/oleObject38.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oleObject" Target="../embeddings/oleObject37.bin"/><Relationship Id="rId10" Type="http://schemas.openxmlformats.org/officeDocument/2006/relationships/image" Target="../media/image52.emf"/><Relationship Id="rId4" Type="http://schemas.microsoft.com/office/2007/relationships/hdphoto" Target="../media/hdphoto2.wdp"/><Relationship Id="rId9" Type="http://schemas.openxmlformats.org/officeDocument/2006/relationships/oleObject" Target="../embeddings/oleObject39.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4.emf"/><Relationship Id="rId5" Type="http://schemas.openxmlformats.org/officeDocument/2006/relationships/oleObject" Target="../embeddings/oleObject41.bin"/><Relationship Id="rId4" Type="http://schemas.openxmlformats.org/officeDocument/2006/relationships/image" Target="../media/image53.emf"/></Relationships>
</file>

<file path=ppt/slides/_rels/slide14.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5.png"/><Relationship Id="rId7" Type="http://schemas.openxmlformats.org/officeDocument/2006/relationships/oleObject" Target="../embeddings/oleObject43.bin"/><Relationship Id="rId12" Type="http://schemas.openxmlformats.org/officeDocument/2006/relationships/image" Target="../media/image59.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6.e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58.emf"/><Relationship Id="rId4" Type="http://schemas.microsoft.com/office/2007/relationships/hdphoto" Target="../media/hdphoto6.wdp"/><Relationship Id="rId9" Type="http://schemas.openxmlformats.org/officeDocument/2006/relationships/oleObject" Target="../embeddings/oleObject44.bin"/></Relationships>
</file>

<file path=ppt/slides/_rels/slide15.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oleObject" Target="../embeddings/oleObject50.bin"/><Relationship Id="rId3" Type="http://schemas.openxmlformats.org/officeDocument/2006/relationships/image" Target="../media/image2.png"/><Relationship Id="rId7" Type="http://schemas.openxmlformats.org/officeDocument/2006/relationships/oleObject" Target="../embeddings/oleObject47.bin"/><Relationship Id="rId12" Type="http://schemas.openxmlformats.org/officeDocument/2006/relationships/image" Target="../media/image63.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0.e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62.emf"/><Relationship Id="rId4" Type="http://schemas.microsoft.com/office/2007/relationships/hdphoto" Target="../media/hdphoto1.wdp"/><Relationship Id="rId9" Type="http://schemas.openxmlformats.org/officeDocument/2006/relationships/oleObject" Target="../embeddings/oleObject48.bin"/><Relationship Id="rId14" Type="http://schemas.openxmlformats.org/officeDocument/2006/relationships/image" Target="../media/image64.emf"/></Relationships>
</file>

<file path=ppt/slides/_rels/slide16.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oleObject" Target="../embeddings/oleObject5.bin"/><Relationship Id="rId7" Type="http://schemas.openxmlformats.org/officeDocument/2006/relationships/oleObject" Target="../embeddings/oleObject51.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5.emf"/><Relationship Id="rId5" Type="http://schemas.openxmlformats.org/officeDocument/2006/relationships/package" Target="../embeddings/Microsoft_Word_Document4.docx"/><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7.emf"/><Relationship Id="rId5" Type="http://schemas.openxmlformats.org/officeDocument/2006/relationships/oleObject" Target="../embeddings/oleObject52.bin"/><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1.bin"/><Relationship Id="rId7" Type="http://schemas.openxmlformats.org/officeDocument/2006/relationships/package" Target="../embeddings/Microsoft_Word_Document3.docx"/><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9.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package" Target="../embeddings/Microsoft_Word_Document1.docx"/><Relationship Id="rId7" Type="http://schemas.openxmlformats.org/officeDocument/2006/relationships/oleObject" Target="../embeddings/oleObject5.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package" Target="../embeddings/Microsoft_Word_Document2.docx"/><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oleObject" Target="../embeddings/oleObject7.bin"/><Relationship Id="rId10" Type="http://schemas.openxmlformats.org/officeDocument/2006/relationships/image" Target="../media/image9.emf"/><Relationship Id="rId4" Type="http://schemas.openxmlformats.org/officeDocument/2006/relationships/image" Target="../media/image10.emf"/><Relationship Id="rId9"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5.emf"/><Relationship Id="rId12" Type="http://schemas.openxmlformats.org/officeDocument/2006/relationships/oleObject" Target="../embeddings/oleObject13.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oleObject" Target="../embeddings/oleObject10.bin"/><Relationship Id="rId11" Type="http://schemas.openxmlformats.org/officeDocument/2006/relationships/image" Target="../media/image17.emf"/><Relationship Id="rId5" Type="http://schemas.openxmlformats.org/officeDocument/2006/relationships/image" Target="../media/image14.emf"/><Relationship Id="rId15" Type="http://schemas.microsoft.com/office/2007/relationships/hdphoto" Target="../media/hdphoto1.wdp"/><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6.emf"/><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15.bin"/><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1.bin"/><Relationship Id="rId7" Type="http://schemas.openxmlformats.org/officeDocument/2006/relationships/image" Target="../media/image23.png"/><Relationship Id="rId12"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emf"/><Relationship Id="rId11" Type="http://schemas.openxmlformats.org/officeDocument/2006/relationships/package" Target="../embeddings/Microsoft_Word_Document3.docx"/><Relationship Id="rId5" Type="http://schemas.openxmlformats.org/officeDocument/2006/relationships/oleObject" Target="../embeddings/oleObject16.bin"/><Relationship Id="rId10" Type="http://schemas.openxmlformats.org/officeDocument/2006/relationships/image" Target="../media/image24.emf"/><Relationship Id="rId4" Type="http://schemas.openxmlformats.org/officeDocument/2006/relationships/image" Target="../media/image1.emf"/><Relationship Id="rId9"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6.png"/><Relationship Id="rId7" Type="http://schemas.openxmlformats.org/officeDocument/2006/relationships/oleObject" Target="../embeddings/oleObject19.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oleObject" Target="../embeddings/oleObject18.bin"/><Relationship Id="rId10" Type="http://schemas.openxmlformats.org/officeDocument/2006/relationships/image" Target="../media/image29.emf"/><Relationship Id="rId4" Type="http://schemas.microsoft.com/office/2007/relationships/hdphoto" Target="../media/hdphoto3.wdp"/><Relationship Id="rId9"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0.png"/><Relationship Id="rId7"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oleObject" Target="../embeddings/oleObject21.bin"/><Relationship Id="rId11" Type="http://schemas.openxmlformats.org/officeDocument/2006/relationships/image" Target="../media/image33.emf"/><Relationship Id="rId5" Type="http://schemas.microsoft.com/office/2007/relationships/hdphoto" Target="../media/hdphoto2.wdp"/><Relationship Id="rId10" Type="http://schemas.openxmlformats.org/officeDocument/2006/relationships/oleObject" Target="../embeddings/oleObject23.bin"/><Relationship Id="rId4" Type="http://schemas.openxmlformats.org/officeDocument/2006/relationships/image" Target="../media/image23.png"/><Relationship Id="rId9" Type="http://schemas.openxmlformats.org/officeDocument/2006/relationships/image" Target="../media/image32.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34.png"/><Relationship Id="rId7"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oleObject" Target="../embeddings/oleObject24.bin"/><Relationship Id="rId11" Type="http://schemas.openxmlformats.org/officeDocument/2006/relationships/image" Target="../media/image38.emf"/><Relationship Id="rId5" Type="http://schemas.openxmlformats.org/officeDocument/2006/relationships/image" Target="../media/image35.png"/><Relationship Id="rId10" Type="http://schemas.openxmlformats.org/officeDocument/2006/relationships/oleObject" Target="../embeddings/oleObject26.bin"/><Relationship Id="rId4" Type="http://schemas.microsoft.com/office/2007/relationships/hdphoto" Target="../media/hdphoto4.wdp"/><Relationship Id="rId9"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7" name="角丸四角形 6"/>
          <p:cNvSpPr/>
          <p:nvPr/>
        </p:nvSpPr>
        <p:spPr>
          <a:xfrm>
            <a:off x="5110480" y="164396"/>
            <a:ext cx="4613184" cy="14548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HGP創英角ｺﾞｼｯｸUB" panose="020B0900000000000000" pitchFamily="50" charset="-128"/>
              <a:ea typeface="HGP創英角ｺﾞｼｯｸUB" panose="020B0900000000000000" pitchFamily="50" charset="-128"/>
            </a:endParaRPr>
          </a:p>
        </p:txBody>
      </p:sp>
      <p:grpSp>
        <p:nvGrpSpPr>
          <p:cNvPr id="10" name="グループ化 9"/>
          <p:cNvGrpSpPr/>
          <p:nvPr/>
        </p:nvGrpSpPr>
        <p:grpSpPr>
          <a:xfrm>
            <a:off x="70500" y="1081540"/>
            <a:ext cx="6039268" cy="5400000"/>
            <a:chOff x="70500" y="1081540"/>
            <a:chExt cx="6039268" cy="540000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p:cNvGraphicFramePr>
              <a:graphicFrameLocks noChangeAspect="1"/>
            </p:cNvGraphicFramePr>
            <p:nvPr>
              <p:extLst>
                <p:ext uri="{D42A27DB-BD31-4B8C-83A1-F6EECF244321}">
                  <p14:modId xmlns:p14="http://schemas.microsoft.com/office/powerpoint/2010/main" val="3164258814"/>
                </p:ext>
              </p:extLst>
            </p:nvPr>
          </p:nvGraphicFramePr>
          <p:xfrm>
            <a:off x="70500" y="1566682"/>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0" name=""/>
                        <p:cNvPicPr/>
                        <p:nvPr/>
                      </p:nvPicPr>
                      <p:blipFill>
                        <a:blip r:embed="rId4"/>
                        <a:stretch>
                          <a:fillRect/>
                        </a:stretch>
                      </p:blipFill>
                      <p:spPr>
                        <a:xfrm>
                          <a:off x="70500" y="1566682"/>
                          <a:ext cx="6039268" cy="4707955"/>
                        </a:xfrm>
                        <a:prstGeom prst="rect">
                          <a:avLst/>
                        </a:prstGeom>
                      </p:spPr>
                    </p:pic>
                  </p:oleObj>
                </mc:Fallback>
              </mc:AlternateContent>
            </a:graphicData>
          </a:graphic>
        </p:graphicFrame>
      </p:grpSp>
      <p:pic>
        <p:nvPicPr>
          <p:cNvPr id="11" name="図 10"/>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687519" y="1484390"/>
            <a:ext cx="3633035" cy="376241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a:solidFill>
                  <a:schemeClr val="tx1"/>
                </a:solidFill>
              </a:rPr>
              <a:t>みまもりぃぬ</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3571331353"/>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name="文書" r:id="rId7" imgW="10061300" imgH="2445020" progId="Word.Document.12">
                  <p:embed/>
                </p:oleObj>
              </mc:Choice>
              <mc:Fallback>
                <p:oleObj name="文書" r:id="rId7" imgW="10061300" imgH="2445020" progId="Word.Document.12">
                  <p:embed/>
                  <p:pic>
                    <p:nvPicPr>
                      <p:cNvPr id="0" name=""/>
                      <p:cNvPicPr/>
                      <p:nvPr/>
                    </p:nvPicPr>
                    <p:blipFill>
                      <a:blip r:embed="rId8"/>
                      <a:stretch>
                        <a:fillRect/>
                      </a:stretch>
                    </p:blipFill>
                    <p:spPr>
                      <a:xfrm>
                        <a:off x="4435475" y="5165594"/>
                        <a:ext cx="5035550" cy="1214438"/>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3252705268"/>
              </p:ext>
            </p:extLst>
          </p:nvPr>
        </p:nvGraphicFramePr>
        <p:xfrm>
          <a:off x="465138" y="288926"/>
          <a:ext cx="3143250" cy="827286"/>
        </p:xfrm>
        <a:graphic>
          <a:graphicData uri="http://schemas.openxmlformats.org/presentationml/2006/ole">
            <mc:AlternateContent xmlns:mc="http://schemas.openxmlformats.org/markup-compatibility/2006">
              <mc:Choice xmlns:v="urn:schemas-microsoft-com:vml" Requires="v">
                <p:oleObj name="Document" r:id="rId9" imgW="3450636" imgH="913761" progId="Word.Document.12">
                  <p:embed/>
                </p:oleObj>
              </mc:Choice>
              <mc:Fallback>
                <p:oleObj name="Document" r:id="rId9" imgW="3450636" imgH="913761" progId="Word.Document.12">
                  <p:embed/>
                  <p:pic>
                    <p:nvPicPr>
                      <p:cNvPr id="0" name=""/>
                      <p:cNvPicPr/>
                      <p:nvPr/>
                    </p:nvPicPr>
                    <p:blipFill>
                      <a:blip r:embed="rId10"/>
                      <a:stretch>
                        <a:fillRect/>
                      </a:stretch>
                    </p:blipFill>
                    <p:spPr>
                      <a:xfrm>
                        <a:off x="465138" y="288926"/>
                        <a:ext cx="3143250" cy="827286"/>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2880846741"/>
              </p:ext>
            </p:extLst>
          </p:nvPr>
        </p:nvGraphicFramePr>
        <p:xfrm>
          <a:off x="5391150" y="304800"/>
          <a:ext cx="4152900" cy="1143000"/>
        </p:xfrm>
        <a:graphic>
          <a:graphicData uri="http://schemas.openxmlformats.org/presentationml/2006/ole">
            <mc:AlternateContent xmlns:mc="http://schemas.openxmlformats.org/markup-compatibility/2006">
              <mc:Choice xmlns:v="urn:schemas-microsoft-com:vml" Requires="v">
                <p:oleObj name="文書" r:id="rId11" imgW="8519581" imgH="2362108" progId="Word.Document.12">
                  <p:embed/>
                </p:oleObj>
              </mc:Choice>
              <mc:Fallback>
                <p:oleObj name="文書" r:id="rId11" imgW="8519581" imgH="2362108" progId="Word.Document.12">
                  <p:embed/>
                  <p:pic>
                    <p:nvPicPr>
                      <p:cNvPr id="13" name="オブジェクト 12"/>
                      <p:cNvPicPr/>
                      <p:nvPr/>
                    </p:nvPicPr>
                    <p:blipFill>
                      <a:blip r:embed="rId12"/>
                      <a:stretch>
                        <a:fillRect/>
                      </a:stretch>
                    </p:blipFill>
                    <p:spPr>
                      <a:xfrm>
                        <a:off x="5391150" y="304800"/>
                        <a:ext cx="4152900" cy="1143000"/>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670316739"/>
              </p:ext>
            </p:extLst>
          </p:nvPr>
        </p:nvGraphicFramePr>
        <p:xfrm>
          <a:off x="73025" y="6496050"/>
          <a:ext cx="6148388" cy="334963"/>
        </p:xfrm>
        <a:graphic>
          <a:graphicData uri="http://schemas.openxmlformats.org/presentationml/2006/ole">
            <mc:AlternateContent xmlns:mc="http://schemas.openxmlformats.org/markup-compatibility/2006">
              <mc:Choice xmlns:v="urn:schemas-microsoft-com:vml" Requires="v">
                <p:oleObj name="文書" r:id="rId13" imgW="6863286" imgH="380870" progId="Word.Document.12">
                  <p:embed/>
                </p:oleObj>
              </mc:Choice>
              <mc:Fallback>
                <p:oleObj name="文書" r:id="rId13" imgW="6863286" imgH="380870" progId="Word.Document.12">
                  <p:embed/>
                  <p:pic>
                    <p:nvPicPr>
                      <p:cNvPr id="13" name="オブジェクト 12"/>
                      <p:cNvPicPr/>
                      <p:nvPr/>
                    </p:nvPicPr>
                    <p:blipFill>
                      <a:blip r:embed="rId14"/>
                      <a:stretch>
                        <a:fillRect/>
                      </a:stretch>
                    </p:blipFill>
                    <p:spPr>
                      <a:xfrm>
                        <a:off x="73025" y="6496050"/>
                        <a:ext cx="6148388" cy="334963"/>
                      </a:xfrm>
                      <a:prstGeom prst="rect">
                        <a:avLst/>
                      </a:prstGeom>
                    </p:spPr>
                  </p:pic>
                </p:oleObj>
              </mc:Fallback>
            </mc:AlternateContent>
          </a:graphicData>
        </a:graphic>
      </p:graphicFrame>
    </p:spTree>
    <p:extLst>
      <p:ext uri="{BB962C8B-B14F-4D97-AF65-F5344CB8AC3E}">
        <p14:creationId xmlns:p14="http://schemas.microsoft.com/office/powerpoint/2010/main" val="348383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500"/>
                                        <p:tgtEl>
                                          <p:spTgt spid="17"/>
                                        </p:tgtEl>
                                      </p:cBhvr>
                                    </p:animEffect>
                                    <p:anim calcmode="lin" valueType="num">
                                      <p:cBhvr>
                                        <p:cTn id="8" dur="1500" fill="hold"/>
                                        <p:tgtEl>
                                          <p:spTgt spid="17"/>
                                        </p:tgtEl>
                                        <p:attrNameLst>
                                          <p:attrName>ppt_x</p:attrName>
                                        </p:attrNameLst>
                                      </p:cBhvr>
                                      <p:tavLst>
                                        <p:tav tm="0">
                                          <p:val>
                                            <p:strVal val="#ppt_x"/>
                                          </p:val>
                                        </p:tav>
                                        <p:tav tm="100000">
                                          <p:val>
                                            <p:strVal val="#ppt_x"/>
                                          </p:val>
                                        </p:tav>
                                      </p:tavLst>
                                    </p:anim>
                                    <p:anim calcmode="lin" valueType="num">
                                      <p:cBhvr>
                                        <p:cTn id="9" dur="1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6355950"/>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6004560" y="3769360"/>
            <a:ext cx="3495040" cy="2651760"/>
          </a:xfrm>
          <a:prstGeom prst="rect">
            <a:avLst/>
          </a:prstGeom>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6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138160" y="1677703"/>
            <a:ext cx="1209040" cy="1697962"/>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397531771"/>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11" name="オブジェクト 10"/>
                      <p:cNvPicPr/>
                      <p:nvPr/>
                    </p:nvPicPr>
                    <p:blipFill>
                      <a:blip r:embed="rId6"/>
                      <a:stretch>
                        <a:fillRect/>
                      </a:stretch>
                    </p:blipFill>
                    <p:spPr>
                      <a:xfrm>
                        <a:off x="409575" y="238125"/>
                        <a:ext cx="9029700" cy="90487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65222884"/>
              </p:ext>
            </p:extLst>
          </p:nvPr>
        </p:nvGraphicFramePr>
        <p:xfrm>
          <a:off x="547688" y="1143000"/>
          <a:ext cx="9029700" cy="981075"/>
        </p:xfrm>
        <a:graphic>
          <a:graphicData uri="http://schemas.openxmlformats.org/presentationml/2006/ole">
            <mc:AlternateContent xmlns:mc="http://schemas.openxmlformats.org/markup-compatibility/2006">
              <mc:Choice xmlns:v="urn:schemas-microsoft-com:vml" Requires="v">
                <p:oleObj name="文書" r:id="rId7" imgW="9268858" imgH="1015210" progId="Word.Document.12">
                  <p:embed/>
                </p:oleObj>
              </mc:Choice>
              <mc:Fallback>
                <p:oleObj name="文書" r:id="rId7" imgW="9268858" imgH="1015210" progId="Word.Document.12">
                  <p:embed/>
                  <p:pic>
                    <p:nvPicPr>
                      <p:cNvPr id="5" name="オブジェクト 4"/>
                      <p:cNvPicPr/>
                      <p:nvPr/>
                    </p:nvPicPr>
                    <p:blipFill>
                      <a:blip r:embed="rId8"/>
                      <a:stretch>
                        <a:fillRect/>
                      </a:stretch>
                    </p:blipFill>
                    <p:spPr>
                      <a:xfrm>
                        <a:off x="547688" y="1143000"/>
                        <a:ext cx="9029700" cy="98107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87848974"/>
              </p:ext>
            </p:extLst>
          </p:nvPr>
        </p:nvGraphicFramePr>
        <p:xfrm>
          <a:off x="495300" y="2286000"/>
          <a:ext cx="9029700" cy="1181100"/>
        </p:xfrm>
        <a:graphic>
          <a:graphicData uri="http://schemas.openxmlformats.org/presentationml/2006/ole">
            <mc:AlternateContent xmlns:mc="http://schemas.openxmlformats.org/markup-compatibility/2006">
              <mc:Choice xmlns:v="urn:schemas-microsoft-com:vml" Requires="v">
                <p:oleObj name="文書" r:id="rId9" imgW="9268858" imgH="1218468" progId="Word.Document.12">
                  <p:embed/>
                </p:oleObj>
              </mc:Choice>
              <mc:Fallback>
                <p:oleObj name="文書" r:id="rId9" imgW="9268858" imgH="1218468" progId="Word.Document.12">
                  <p:embed/>
                  <p:pic>
                    <p:nvPicPr>
                      <p:cNvPr id="7" name="オブジェクト 6"/>
                      <p:cNvPicPr/>
                      <p:nvPr/>
                    </p:nvPicPr>
                    <p:blipFill>
                      <a:blip r:embed="rId10"/>
                      <a:stretch>
                        <a:fillRect/>
                      </a:stretch>
                    </p:blipFill>
                    <p:spPr>
                      <a:xfrm>
                        <a:off x="495300" y="2286000"/>
                        <a:ext cx="9029700" cy="11811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68286200"/>
              </p:ext>
            </p:extLst>
          </p:nvPr>
        </p:nvGraphicFramePr>
        <p:xfrm>
          <a:off x="495300" y="3581400"/>
          <a:ext cx="5638800" cy="2971800"/>
        </p:xfrm>
        <a:graphic>
          <a:graphicData uri="http://schemas.openxmlformats.org/presentationml/2006/ole">
            <mc:AlternateContent xmlns:mc="http://schemas.openxmlformats.org/markup-compatibility/2006">
              <mc:Choice xmlns:v="urn:schemas-microsoft-com:vml" Requires="v">
                <p:oleObj name="文書" r:id="rId11" imgW="5778721" imgH="3045989" progId="Word.Document.12">
                  <p:embed/>
                </p:oleObj>
              </mc:Choice>
              <mc:Fallback>
                <p:oleObj name="文書" r:id="rId11" imgW="5778721" imgH="3045989" progId="Word.Document.12">
                  <p:embed/>
                  <p:pic>
                    <p:nvPicPr>
                      <p:cNvPr id="8" name="オブジェクト 7"/>
                      <p:cNvPicPr/>
                      <p:nvPr/>
                    </p:nvPicPr>
                    <p:blipFill>
                      <a:blip r:embed="rId12"/>
                      <a:stretch>
                        <a:fillRect/>
                      </a:stretch>
                    </p:blipFill>
                    <p:spPr>
                      <a:xfrm>
                        <a:off x="495300" y="3581400"/>
                        <a:ext cx="5638800" cy="297180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750471467"/>
              </p:ext>
            </p:extLst>
          </p:nvPr>
        </p:nvGraphicFramePr>
        <p:xfrm>
          <a:off x="6085205" y="3810000"/>
          <a:ext cx="3373438" cy="1422400"/>
        </p:xfrm>
        <a:graphic>
          <a:graphicData uri="http://schemas.openxmlformats.org/presentationml/2006/ole">
            <mc:AlternateContent xmlns:mc="http://schemas.openxmlformats.org/markup-compatibility/2006">
              <mc:Choice xmlns:v="urn:schemas-microsoft-com:vml" Requires="v">
                <p:oleObj name="文書" r:id="rId13" imgW="3900990" imgH="1639733" progId="Word.Document.12">
                  <p:embed/>
                </p:oleObj>
              </mc:Choice>
              <mc:Fallback>
                <p:oleObj name="文書" r:id="rId13" imgW="3900990" imgH="1639733" progId="Word.Document.12">
                  <p:embed/>
                  <p:pic>
                    <p:nvPicPr>
                      <p:cNvPr id="9" name="オブジェクト 8"/>
                      <p:cNvPicPr/>
                      <p:nvPr/>
                    </p:nvPicPr>
                    <p:blipFill>
                      <a:blip r:embed="rId14"/>
                      <a:stretch>
                        <a:fillRect/>
                      </a:stretch>
                    </p:blipFill>
                    <p:spPr>
                      <a:xfrm>
                        <a:off x="6085205" y="3810000"/>
                        <a:ext cx="3373438" cy="1422400"/>
                      </a:xfrm>
                      <a:prstGeom prst="rect">
                        <a:avLst/>
                      </a:prstGeom>
                    </p:spPr>
                  </p:pic>
                </p:oleObj>
              </mc:Fallback>
            </mc:AlternateContent>
          </a:graphicData>
        </a:graphic>
      </p:graphicFrame>
      <p:sp>
        <p:nvSpPr>
          <p:cNvPr id="2" name="正方形/長方形 1"/>
          <p:cNvSpPr/>
          <p:nvPr/>
        </p:nvSpPr>
        <p:spPr>
          <a:xfrm>
            <a:off x="6134100" y="4957763"/>
            <a:ext cx="3213100" cy="1331277"/>
          </a:xfrm>
          <a:prstGeom prst="rect">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59691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3644844"/>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pPr lvl="0"/>
            <a:endParaRPr kumimoji="1"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r>
              <a:rPr kumimoji="1" lang="en-US" altLang="ja-JP" sz="2800" b="1" dirty="0">
                <a:solidFill>
                  <a:schemeClr val="accent1"/>
                </a:solidFill>
                <a:latin typeface="HG丸ｺﾞｼｯｸM-PRO" panose="020F0600000000000000" pitchFamily="50" charset="-128"/>
                <a:ea typeface="HG丸ｺﾞｼｯｸM-PRO" panose="020F0600000000000000" pitchFamily="50" charset="-128"/>
              </a:rPr>
              <a:t>A</a:t>
            </a:r>
            <a:r>
              <a:rPr kumimoji="1" lang="ja-JP" altLang="en-US" sz="2800" dirty="0">
                <a:latin typeface="HG丸ｺﾞｼｯｸM-PRO" panose="020F0600000000000000" pitchFamily="50" charset="-128"/>
                <a:ea typeface="HG丸ｺﾞｼｯｸM-PRO" panose="020F0600000000000000" pitchFamily="50" charset="-128"/>
              </a:rPr>
              <a:t>「</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5" name="角丸四角形吹き出し 4"/>
          <p:cNvSpPr/>
          <p:nvPr/>
        </p:nvSpPr>
        <p:spPr>
          <a:xfrm>
            <a:off x="4551680" y="126125"/>
            <a:ext cx="5161280" cy="977461"/>
          </a:xfrm>
          <a:prstGeom prst="wedgeRoundRectCallout">
            <a:avLst>
              <a:gd name="adj1" fmla="val 50062"/>
              <a:gd name="adj2" fmla="val 34756"/>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72060" y="4181891"/>
            <a:ext cx="1514385" cy="2126786"/>
          </a:xfrm>
          <a:prstGeom prst="rect">
            <a:avLst/>
          </a:prstGeom>
        </p:spPr>
      </p:pic>
      <p:sp>
        <p:nvSpPr>
          <p:cNvPr id="8" name="角丸四角形吹き出し 7"/>
          <p:cNvSpPr/>
          <p:nvPr/>
        </p:nvSpPr>
        <p:spPr>
          <a:xfrm>
            <a:off x="219808" y="3983977"/>
            <a:ext cx="8009792" cy="2692721"/>
          </a:xfrm>
          <a:prstGeom prst="wedgeRoundRectCallout">
            <a:avLst>
              <a:gd name="adj1" fmla="val 55405"/>
              <a:gd name="adj2" fmla="val 344"/>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137920" y="2220310"/>
            <a:ext cx="7945120" cy="1354496"/>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76641652"/>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5" name="オブジェクト 4"/>
                      <p:cNvPicPr/>
                      <p:nvPr/>
                    </p:nvPicPr>
                    <p:blipFill>
                      <a:blip r:embed="rId6"/>
                      <a:stretch>
                        <a:fillRect/>
                      </a:stretch>
                    </p:blipFill>
                    <p:spPr>
                      <a:xfrm>
                        <a:off x="409575" y="238125"/>
                        <a:ext cx="9029700" cy="904875"/>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740268767"/>
              </p:ext>
            </p:extLst>
          </p:nvPr>
        </p:nvGraphicFramePr>
        <p:xfrm>
          <a:off x="4965065" y="233680"/>
          <a:ext cx="4419600" cy="866775"/>
        </p:xfrm>
        <a:graphic>
          <a:graphicData uri="http://schemas.openxmlformats.org/presentationml/2006/ole">
            <mc:AlternateContent xmlns:mc="http://schemas.openxmlformats.org/markup-compatibility/2006">
              <mc:Choice xmlns:v="urn:schemas-microsoft-com:vml" Requires="v">
                <p:oleObj name="文書" r:id="rId7" imgW="5511620" imgH="1142201" progId="Word.Document.12">
                  <p:embed/>
                </p:oleObj>
              </mc:Choice>
              <mc:Fallback>
                <p:oleObj name="文書" r:id="rId7" imgW="5511620" imgH="1142201" progId="Word.Document.12">
                  <p:embed/>
                  <p:pic>
                    <p:nvPicPr>
                      <p:cNvPr id="7" name="オブジェクト 6"/>
                      <p:cNvPicPr/>
                      <p:nvPr/>
                    </p:nvPicPr>
                    <p:blipFill>
                      <a:blip r:embed="rId8"/>
                      <a:stretch>
                        <a:fillRect/>
                      </a:stretch>
                    </p:blipFill>
                    <p:spPr>
                      <a:xfrm>
                        <a:off x="4965065" y="233680"/>
                        <a:ext cx="4419600" cy="866775"/>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4039529565"/>
              </p:ext>
            </p:extLst>
          </p:nvPr>
        </p:nvGraphicFramePr>
        <p:xfrm>
          <a:off x="406399" y="1108074"/>
          <a:ext cx="8938017" cy="1112235"/>
        </p:xfrm>
        <a:graphic>
          <a:graphicData uri="http://schemas.openxmlformats.org/presentationml/2006/ole">
            <mc:AlternateContent xmlns:mc="http://schemas.openxmlformats.org/markup-compatibility/2006">
              <mc:Choice xmlns:v="urn:schemas-microsoft-com:vml" Requires="v">
                <p:oleObj name="文書" r:id="rId9" imgW="11889138" imgH="1472090" progId="Word.Document.12">
                  <p:embed/>
                </p:oleObj>
              </mc:Choice>
              <mc:Fallback>
                <p:oleObj name="文書" r:id="rId9" imgW="11889138" imgH="1472090" progId="Word.Document.12">
                  <p:embed/>
                  <p:pic>
                    <p:nvPicPr>
                      <p:cNvPr id="9" name="オブジェクト 8"/>
                      <p:cNvPicPr/>
                      <p:nvPr/>
                    </p:nvPicPr>
                    <p:blipFill>
                      <a:blip r:embed="rId10"/>
                      <a:stretch>
                        <a:fillRect/>
                      </a:stretch>
                    </p:blipFill>
                    <p:spPr>
                      <a:xfrm>
                        <a:off x="406399" y="1108074"/>
                        <a:ext cx="8938017" cy="111223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977177191"/>
              </p:ext>
            </p:extLst>
          </p:nvPr>
        </p:nvGraphicFramePr>
        <p:xfrm>
          <a:off x="1362076" y="3566795"/>
          <a:ext cx="2045583" cy="310678"/>
        </p:xfrm>
        <a:graphic>
          <a:graphicData uri="http://schemas.openxmlformats.org/presentationml/2006/ole">
            <mc:AlternateContent xmlns:mc="http://schemas.openxmlformats.org/markup-compatibility/2006">
              <mc:Choice xmlns:v="urn:schemas-microsoft-com:vml" Requires="v">
                <p:oleObj name="文書" r:id="rId11" imgW="3008211" imgH="456880" progId="Word.Document.12">
                  <p:embed/>
                </p:oleObj>
              </mc:Choice>
              <mc:Fallback>
                <p:oleObj name="文書" r:id="rId11" imgW="3008211" imgH="456880" progId="Word.Document.12">
                  <p:embed/>
                  <p:pic>
                    <p:nvPicPr>
                      <p:cNvPr id="11" name="オブジェクト 10"/>
                      <p:cNvPicPr/>
                      <p:nvPr/>
                    </p:nvPicPr>
                    <p:blipFill>
                      <a:blip r:embed="rId12"/>
                      <a:stretch>
                        <a:fillRect/>
                      </a:stretch>
                    </p:blipFill>
                    <p:spPr>
                      <a:xfrm>
                        <a:off x="1362076" y="3566795"/>
                        <a:ext cx="2045583" cy="310678"/>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2997956948"/>
              </p:ext>
            </p:extLst>
          </p:nvPr>
        </p:nvGraphicFramePr>
        <p:xfrm>
          <a:off x="542925" y="4080510"/>
          <a:ext cx="7724775" cy="2438400"/>
        </p:xfrm>
        <a:graphic>
          <a:graphicData uri="http://schemas.openxmlformats.org/presentationml/2006/ole">
            <mc:AlternateContent xmlns:mc="http://schemas.openxmlformats.org/markup-compatibility/2006">
              <mc:Choice xmlns:v="urn:schemas-microsoft-com:vml" Requires="v">
                <p:oleObj name="文書" r:id="rId13" imgW="8029409" imgH="2538385" progId="Word.Document.12">
                  <p:embed/>
                </p:oleObj>
              </mc:Choice>
              <mc:Fallback>
                <p:oleObj name="文書" r:id="rId13" imgW="8029409" imgH="2538385" progId="Word.Document.12">
                  <p:embed/>
                  <p:pic>
                    <p:nvPicPr>
                      <p:cNvPr id="9" name="オブジェクト 8"/>
                      <p:cNvPicPr/>
                      <p:nvPr/>
                    </p:nvPicPr>
                    <p:blipFill>
                      <a:blip r:embed="rId14"/>
                      <a:stretch>
                        <a:fillRect/>
                      </a:stretch>
                    </p:blipFill>
                    <p:spPr>
                      <a:xfrm>
                        <a:off x="542925" y="4080510"/>
                        <a:ext cx="7724775" cy="2438400"/>
                      </a:xfrm>
                      <a:prstGeom prst="rect">
                        <a:avLst/>
                      </a:prstGeom>
                    </p:spPr>
                  </p:pic>
                </p:oleObj>
              </mc:Fallback>
            </mc:AlternateContent>
          </a:graphicData>
        </a:graphic>
      </p:graphicFrame>
    </p:spTree>
    <p:extLst>
      <p:ext uri="{BB962C8B-B14F-4D97-AF65-F5344CB8AC3E}">
        <p14:creationId xmlns:p14="http://schemas.microsoft.com/office/powerpoint/2010/main" val="172853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36290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8543223" y="4582160"/>
            <a:ext cx="1172277" cy="1714129"/>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219807" y="4098751"/>
            <a:ext cx="8691467" cy="2451538"/>
          </a:xfrm>
          <a:custGeom>
            <a:avLst/>
            <a:gdLst>
              <a:gd name="connsiteX0" fmla="*/ 0 w 8316000"/>
              <a:gd name="connsiteY0" fmla="*/ 408598 h 2451538"/>
              <a:gd name="connsiteX1" fmla="*/ 408598 w 8316000"/>
              <a:gd name="connsiteY1" fmla="*/ 0 h 2451538"/>
              <a:gd name="connsiteX2" fmla="*/ 4851000 w 8316000"/>
              <a:gd name="connsiteY2" fmla="*/ 0 h 2451538"/>
              <a:gd name="connsiteX3" fmla="*/ 4851000 w 8316000"/>
              <a:gd name="connsiteY3" fmla="*/ 0 h 2451538"/>
              <a:gd name="connsiteX4" fmla="*/ 6930000 w 8316000"/>
              <a:gd name="connsiteY4" fmla="*/ 0 h 2451538"/>
              <a:gd name="connsiteX5" fmla="*/ 7907402 w 8316000"/>
              <a:gd name="connsiteY5" fmla="*/ 0 h 2451538"/>
              <a:gd name="connsiteX6" fmla="*/ 8316000 w 8316000"/>
              <a:gd name="connsiteY6" fmla="*/ 408598 h 2451538"/>
              <a:gd name="connsiteX7" fmla="*/ 8316000 w 8316000"/>
              <a:gd name="connsiteY7" fmla="*/ 1430064 h 2451538"/>
              <a:gd name="connsiteX8" fmla="*/ 8691467 w 8316000"/>
              <a:gd name="connsiteY8" fmla="*/ 1675896 h 2451538"/>
              <a:gd name="connsiteX9" fmla="*/ 8316000 w 8316000"/>
              <a:gd name="connsiteY9" fmla="*/ 2042948 h 2451538"/>
              <a:gd name="connsiteX10" fmla="*/ 8316000 w 8316000"/>
              <a:gd name="connsiteY10" fmla="*/ 2042940 h 2451538"/>
              <a:gd name="connsiteX11" fmla="*/ 7907402 w 8316000"/>
              <a:gd name="connsiteY11" fmla="*/ 2451538 h 2451538"/>
              <a:gd name="connsiteX12" fmla="*/ 6930000 w 8316000"/>
              <a:gd name="connsiteY12" fmla="*/ 2451538 h 2451538"/>
              <a:gd name="connsiteX13" fmla="*/ 4851000 w 8316000"/>
              <a:gd name="connsiteY13" fmla="*/ 2451538 h 2451538"/>
              <a:gd name="connsiteX14" fmla="*/ 4851000 w 8316000"/>
              <a:gd name="connsiteY14" fmla="*/ 2451538 h 2451538"/>
              <a:gd name="connsiteX15" fmla="*/ 408598 w 8316000"/>
              <a:gd name="connsiteY15" fmla="*/ 2451538 h 2451538"/>
              <a:gd name="connsiteX16" fmla="*/ 0 w 8316000"/>
              <a:gd name="connsiteY16" fmla="*/ 2042940 h 2451538"/>
              <a:gd name="connsiteX17" fmla="*/ 0 w 8316000"/>
              <a:gd name="connsiteY17" fmla="*/ 2042948 h 2451538"/>
              <a:gd name="connsiteX18" fmla="*/ 0 w 8316000"/>
              <a:gd name="connsiteY18" fmla="*/ 1430064 h 2451538"/>
              <a:gd name="connsiteX19" fmla="*/ 0 w 8316000"/>
              <a:gd name="connsiteY19" fmla="*/ 1430064 h 2451538"/>
              <a:gd name="connsiteX20" fmla="*/ 0 w 8316000"/>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16000 w 8691467"/>
              <a:gd name="connsiteY9" fmla="*/ 2042948 h 2451538"/>
              <a:gd name="connsiteX10" fmla="*/ 8316000 w 8691467"/>
              <a:gd name="connsiteY10" fmla="*/ 214454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26160 w 8691467"/>
              <a:gd name="connsiteY9" fmla="*/ 1890548 h 2451538"/>
              <a:gd name="connsiteX10" fmla="*/ 8316000 w 8691467"/>
              <a:gd name="connsiteY10" fmla="*/ 214454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26160 w 8691467"/>
              <a:gd name="connsiteY9" fmla="*/ 1890548 h 2451538"/>
              <a:gd name="connsiteX10" fmla="*/ 8305840 w 8691467"/>
              <a:gd name="connsiteY10" fmla="*/ 208358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91467" h="2451538">
                <a:moveTo>
                  <a:pt x="0" y="408598"/>
                </a:moveTo>
                <a:cubicBezTo>
                  <a:pt x="0" y="182936"/>
                  <a:pt x="182936" y="0"/>
                  <a:pt x="408598" y="0"/>
                </a:cubicBezTo>
                <a:lnTo>
                  <a:pt x="4851000" y="0"/>
                </a:lnTo>
                <a:lnTo>
                  <a:pt x="4851000" y="0"/>
                </a:lnTo>
                <a:lnTo>
                  <a:pt x="6930000" y="0"/>
                </a:lnTo>
                <a:lnTo>
                  <a:pt x="7907402" y="0"/>
                </a:lnTo>
                <a:cubicBezTo>
                  <a:pt x="8133064" y="0"/>
                  <a:pt x="8316000" y="182936"/>
                  <a:pt x="8316000" y="408598"/>
                </a:cubicBezTo>
                <a:lnTo>
                  <a:pt x="8316000" y="1430064"/>
                </a:lnTo>
                <a:lnTo>
                  <a:pt x="8691467" y="1675896"/>
                </a:lnTo>
                <a:lnTo>
                  <a:pt x="8326160" y="1890548"/>
                </a:lnTo>
                <a:lnTo>
                  <a:pt x="8305840" y="2083580"/>
                </a:lnTo>
                <a:cubicBezTo>
                  <a:pt x="8305840" y="2309242"/>
                  <a:pt x="8133064" y="2451538"/>
                  <a:pt x="7907402" y="2451538"/>
                </a:cubicBezTo>
                <a:lnTo>
                  <a:pt x="6930000" y="2451538"/>
                </a:lnTo>
                <a:lnTo>
                  <a:pt x="4851000" y="2451538"/>
                </a:lnTo>
                <a:lnTo>
                  <a:pt x="4851000" y="2451538"/>
                </a:lnTo>
                <a:lnTo>
                  <a:pt x="408598" y="2451538"/>
                </a:lnTo>
                <a:cubicBezTo>
                  <a:pt x="182936" y="2451538"/>
                  <a:pt x="0" y="2268602"/>
                  <a:pt x="0" y="2042940"/>
                </a:cubicBezTo>
                <a:lnTo>
                  <a:pt x="0" y="2042948"/>
                </a:lnTo>
                <a:lnTo>
                  <a:pt x="0" y="1430064"/>
                </a:lnTo>
                <a:lnTo>
                  <a:pt x="0" y="1430064"/>
                </a:lnTo>
                <a:lnTo>
                  <a:pt x="0" y="408598"/>
                </a:lnTo>
                <a:close/>
              </a:path>
            </a:pathLst>
          </a:cu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nchorCtr="0"/>
          <a:lstStyle/>
          <a:p>
            <a:pPr marL="92075"/>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035199690"/>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5" imgW="9268858" imgH="936065" progId="Word.Document.12">
                  <p:embed/>
                </p:oleObj>
              </mc:Choice>
              <mc:Fallback>
                <p:oleObj name="文書" r:id="rId5" imgW="9268858" imgH="936065" progId="Word.Document.12">
                  <p:embed/>
                  <p:pic>
                    <p:nvPicPr>
                      <p:cNvPr id="5" name="オブジェクト 4"/>
                      <p:cNvPicPr/>
                      <p:nvPr/>
                    </p:nvPicPr>
                    <p:blipFill>
                      <a:blip r:embed="rId6"/>
                      <a:stretch>
                        <a:fillRect/>
                      </a:stretch>
                    </p:blipFill>
                    <p:spPr>
                      <a:xfrm>
                        <a:off x="409575" y="238125"/>
                        <a:ext cx="9029700" cy="90487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422160426"/>
              </p:ext>
            </p:extLst>
          </p:nvPr>
        </p:nvGraphicFramePr>
        <p:xfrm>
          <a:off x="409575" y="1066800"/>
          <a:ext cx="8343900" cy="2790825"/>
        </p:xfrm>
        <a:graphic>
          <a:graphicData uri="http://schemas.openxmlformats.org/presentationml/2006/ole">
            <mc:AlternateContent xmlns:mc="http://schemas.openxmlformats.org/markup-compatibility/2006">
              <mc:Choice xmlns:v="urn:schemas-microsoft-com:vml" Requires="v">
                <p:oleObj name="文書" r:id="rId7" imgW="11730735" imgH="3915142" progId="Word.Document.12">
                  <p:embed/>
                </p:oleObj>
              </mc:Choice>
              <mc:Fallback>
                <p:oleObj name="文書" r:id="rId7" imgW="11730735" imgH="3915142" progId="Word.Document.12">
                  <p:embed/>
                  <p:pic>
                    <p:nvPicPr>
                      <p:cNvPr id="9" name="オブジェクト 8"/>
                      <p:cNvPicPr/>
                      <p:nvPr/>
                    </p:nvPicPr>
                    <p:blipFill>
                      <a:blip r:embed="rId8"/>
                      <a:stretch>
                        <a:fillRect/>
                      </a:stretch>
                    </p:blipFill>
                    <p:spPr>
                      <a:xfrm>
                        <a:off x="409575" y="1066800"/>
                        <a:ext cx="8343900" cy="2790825"/>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662429577"/>
              </p:ext>
            </p:extLst>
          </p:nvPr>
        </p:nvGraphicFramePr>
        <p:xfrm>
          <a:off x="542925" y="4286250"/>
          <a:ext cx="7858125" cy="2228850"/>
        </p:xfrm>
        <a:graphic>
          <a:graphicData uri="http://schemas.openxmlformats.org/presentationml/2006/ole">
            <mc:AlternateContent xmlns:mc="http://schemas.openxmlformats.org/markup-compatibility/2006">
              <mc:Choice xmlns:v="urn:schemas-microsoft-com:vml" Requires="v">
                <p:oleObj name="文書" r:id="rId9" imgW="8029409" imgH="2284402" progId="Word.Document.12">
                  <p:embed/>
                </p:oleObj>
              </mc:Choice>
              <mc:Fallback>
                <p:oleObj name="文書" r:id="rId9" imgW="8029409" imgH="2284402" progId="Word.Document.12">
                  <p:embed/>
                  <p:pic>
                    <p:nvPicPr>
                      <p:cNvPr id="7" name="オブジェクト 6"/>
                      <p:cNvPicPr/>
                      <p:nvPr/>
                    </p:nvPicPr>
                    <p:blipFill>
                      <a:blip r:embed="rId10"/>
                      <a:stretch>
                        <a:fillRect/>
                      </a:stretch>
                    </p:blipFill>
                    <p:spPr>
                      <a:xfrm>
                        <a:off x="542925" y="4286250"/>
                        <a:ext cx="7858125" cy="2228850"/>
                      </a:xfrm>
                      <a:prstGeom prst="rect">
                        <a:avLst/>
                      </a:prstGeom>
                    </p:spPr>
                  </p:pic>
                </p:oleObj>
              </mc:Fallback>
            </mc:AlternateContent>
          </a:graphicData>
        </a:graphic>
      </p:graphicFrame>
    </p:spTree>
    <p:extLst>
      <p:ext uri="{BB962C8B-B14F-4D97-AF65-F5344CB8AC3E}">
        <p14:creationId xmlns:p14="http://schemas.microsoft.com/office/powerpoint/2010/main" val="8237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53050"/>
            <a:ext cx="9525000" cy="1482870"/>
          </a:xfrm>
          <a:prstGeom prst="roundRect">
            <a:avLst>
              <a:gd name="adj" fmla="val 13687"/>
            </a:avLst>
          </a:prstGeom>
          <a:solidFill>
            <a:srgbClr val="FF3399"/>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76200" y="1568595"/>
            <a:ext cx="9783764" cy="5122445"/>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sz="2400" b="1" dirty="0">
                <a:latin typeface="HG丸ｺﾞｼｯｸM-PRO" panose="020F0600000000000000" pitchFamily="50" charset="-128"/>
                <a:ea typeface="HG丸ｺﾞｼｯｸM-PRO" panose="020F0600000000000000" pitchFamily="50" charset="-128"/>
              </a:rPr>
              <a:t>①万引きされたものだと知っていて、もらったり、買ったりする。</a:t>
            </a:r>
            <a:r>
              <a:rPr kumimoji="1" lang="ja-JP" altLang="en-US" sz="2000" b="1" dirty="0">
                <a:latin typeface="HG丸ｺﾞｼｯｸM-PRO" panose="020F0600000000000000" pitchFamily="50" charset="-128"/>
                <a:ea typeface="HG丸ｺﾞｼｯｸM-PRO" panose="020F0600000000000000" pitchFamily="50" charset="-128"/>
              </a:rPr>
              <a:t>　　　　　　　　　　　　　　　　　　　　　　　　　　　　　　　</a:t>
            </a:r>
            <a:endParaRPr kumimoji="1" lang="en-US" altLang="ja-JP" sz="2000" b="1" dirty="0">
              <a:latin typeface="HG丸ｺﾞｼｯｸM-PRO" panose="020F0600000000000000" pitchFamily="50" charset="-128"/>
              <a:ea typeface="HG丸ｺﾞｼｯｸM-PRO" panose="020F0600000000000000" pitchFamily="50" charset="-128"/>
            </a:endParaRPr>
          </a:p>
          <a:p>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　　　　　　　　　　　　　　　　　　　　　　</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盗品等無（有）償譲受け罪</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p>
          <a:p>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en-US" altLang="ja-JP" sz="2400" b="1" dirty="0">
                <a:latin typeface="HG丸ｺﾞｼｯｸM-PRO" panose="020F0600000000000000" pitchFamily="50" charset="-128"/>
                <a:ea typeface="HG丸ｺﾞｼｯｸM-PRO" panose="020F0600000000000000" pitchFamily="50" charset="-128"/>
              </a:rPr>
              <a:t>②</a:t>
            </a:r>
            <a:r>
              <a:rPr kumimoji="1" lang="ja-JP" altLang="en-US" sz="2400" b="1" dirty="0">
                <a:latin typeface="HG丸ｺﾞｼｯｸM-PRO" panose="020F0600000000000000" pitchFamily="50" charset="-128"/>
                <a:ea typeface="HG丸ｺﾞｼｯｸM-PRO" panose="020F0600000000000000" pitchFamily="50" charset="-128"/>
              </a:rPr>
              <a:t>万引きされたものだと知っていて、お店やネットオークション、フリマアプリなどで売る</a:t>
            </a:r>
            <a:r>
              <a:rPr kumimoji="1" lang="ja-JP" altLang="en-US" b="1" dirty="0">
                <a:latin typeface="HG丸ｺﾞｼｯｸM-PRO" panose="020F0600000000000000" pitchFamily="50" charset="-128"/>
                <a:ea typeface="HG丸ｺﾞｼｯｸM-PRO" panose="020F0600000000000000" pitchFamily="50" charset="-128"/>
              </a:rPr>
              <a:t>。　　　　　　　　　　　　　　　　　　　</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詐欺罪</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endParaRPr kumimoji="1" lang="en-US" altLang="ja-JP" sz="2000" b="1" dirty="0">
              <a:latin typeface="HG丸ｺﾞｼｯｸM-PRO" panose="020F0600000000000000" pitchFamily="50" charset="-128"/>
              <a:ea typeface="HG丸ｺﾞｼｯｸM-PRO" panose="020F0600000000000000" pitchFamily="50" charset="-128"/>
            </a:endParaRPr>
          </a:p>
          <a:p>
            <a:r>
              <a:rPr kumimoji="1" lang="ja-JP" altLang="en-US" b="1" dirty="0">
                <a:solidFill>
                  <a:srgbClr val="00B050"/>
                </a:solidFill>
                <a:latin typeface="HG丸ｺﾞｼｯｸM-PRO" panose="020F0600000000000000" pitchFamily="50" charset="-128"/>
                <a:ea typeface="HG丸ｺﾞｼｯｸM-PRO" panose="020F0600000000000000" pitchFamily="50" charset="-128"/>
              </a:rPr>
              <a:t>　　　　　　　　　　　　　　　　　　　　　　　　　　　　　　　　　　</a:t>
            </a: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　　　　　　　　　　　　　　　　　　　　　　　　　</a:t>
            </a:r>
            <a:endParaRPr kumimoji="1" lang="en-US" altLang="ja-JP" sz="2000" b="1" dirty="0">
              <a:solidFill>
                <a:srgbClr val="00B050"/>
              </a:solidFill>
              <a:latin typeface="HG丸ｺﾞｼｯｸM-PRO" panose="020F0600000000000000" pitchFamily="50" charset="-128"/>
              <a:ea typeface="HG丸ｺﾞｼｯｸM-PRO" panose="020F0600000000000000" pitchFamily="50" charset="-128"/>
            </a:endParaRPr>
          </a:p>
          <a:p>
            <a:r>
              <a:rPr kumimoji="1" lang="en-US" altLang="ja-JP" sz="2400" b="1" dirty="0">
                <a:latin typeface="HG丸ｺﾞｼｯｸM-PRO" panose="020F0600000000000000" pitchFamily="50" charset="-128"/>
                <a:ea typeface="HG丸ｺﾞｼｯｸM-PRO" panose="020F0600000000000000" pitchFamily="50" charset="-128"/>
              </a:rPr>
              <a:t>③</a:t>
            </a:r>
            <a:r>
              <a:rPr kumimoji="1" lang="ja-JP" altLang="en-US" sz="2400" b="1" dirty="0">
                <a:latin typeface="HG丸ｺﾞｼｯｸM-PRO" panose="020F0600000000000000" pitchFamily="50" charset="-128"/>
                <a:ea typeface="HG丸ｺﾞｼｯｸM-PRO" panose="020F0600000000000000" pitchFamily="50" charset="-128"/>
              </a:rPr>
              <a:t>友達の傘を勝手に持っていき、ずっと使っている。　　</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窃盗罪</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endParaRPr kumimoji="1" lang="en-US" altLang="ja-JP" sz="2000" b="1" dirty="0">
              <a:latin typeface="HG丸ｺﾞｼｯｸM-PRO" panose="020F0600000000000000" pitchFamily="50" charset="-128"/>
              <a:ea typeface="HG丸ｺﾞｼｯｸM-PRO" panose="020F0600000000000000" pitchFamily="50" charset="-128"/>
            </a:endParaRPr>
          </a:p>
          <a:p>
            <a:r>
              <a:rPr kumimoji="1" lang="ja-JP" altLang="en-US" sz="2400" b="1" dirty="0">
                <a:latin typeface="HG丸ｺﾞｼｯｸM-PRO" panose="020F0600000000000000" pitchFamily="50" charset="-128"/>
                <a:ea typeface="HG丸ｺﾞｼｯｸM-PRO" panose="020F0600000000000000" pitchFamily="50" charset="-128"/>
              </a:rPr>
              <a:t>　　　　　　　　　　　　　　　</a:t>
            </a:r>
          </a:p>
          <a:p>
            <a:r>
              <a:rPr kumimoji="1" lang="en-US" altLang="ja-JP" sz="2400" b="1" dirty="0">
                <a:latin typeface="HG丸ｺﾞｼｯｸM-PRO" panose="020F0600000000000000" pitchFamily="50" charset="-128"/>
                <a:ea typeface="HG丸ｺﾞｼｯｸM-PRO" panose="020F0600000000000000" pitchFamily="50" charset="-128"/>
              </a:rPr>
              <a:t>④</a:t>
            </a:r>
            <a:r>
              <a:rPr kumimoji="1" lang="ja-JP" altLang="en-US" sz="2400" b="1" dirty="0">
                <a:latin typeface="HG丸ｺﾞｼｯｸM-PRO" panose="020F0600000000000000" pitchFamily="50" charset="-128"/>
                <a:ea typeface="HG丸ｺﾞｼｯｸM-PRO" panose="020F0600000000000000" pitchFamily="50" charset="-128"/>
              </a:rPr>
              <a:t>自動販売機や道で拾ったお金で買い物をする。</a:t>
            </a:r>
            <a:r>
              <a:rPr kumimoji="1" lang="en-US" altLang="ja-JP" sz="2400" dirty="0">
                <a:latin typeface="HG丸ｺﾞｼｯｸM-PRO" panose="020F0600000000000000" pitchFamily="50" charset="-128"/>
                <a:ea typeface="HG丸ｺﾞｼｯｸM-PRO" panose="020F0600000000000000" pitchFamily="50" charset="-128"/>
              </a:rPr>
              <a:t>  </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遺失物等横領罪</a:t>
            </a:r>
            <a:r>
              <a:rPr kumimoji="1" lang="en-US" altLang="ja-JP" sz="2000" b="1" dirty="0">
                <a:solidFill>
                  <a:srgbClr val="00B050"/>
                </a:solidFill>
                <a:latin typeface="HG丸ｺﾞｼｯｸM-PRO" panose="020F0600000000000000" pitchFamily="50" charset="-128"/>
                <a:ea typeface="HG丸ｺﾞｼｯｸM-PRO" panose="020F0600000000000000" pitchFamily="50" charset="-128"/>
              </a:rPr>
              <a:t>】</a:t>
            </a:r>
          </a:p>
          <a:p>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インターネットやＳＮＳ等で中学生も対象に募集するアルバイトは、</a:t>
            </a:r>
            <a:r>
              <a:rPr kumimoji="1" lang="ja-JP" altLang="en-US" sz="2400" b="1" dirty="0">
                <a:solidFill>
                  <a:srgbClr val="00B050"/>
                </a:solidFill>
                <a:latin typeface="HG丸ｺﾞｼｯｸM-PRO" panose="020F0600000000000000" pitchFamily="50" charset="-128"/>
                <a:ea typeface="HG丸ｺﾞｼｯｸM-PRO" panose="020F0600000000000000" pitchFamily="50" charset="-128"/>
              </a:rPr>
              <a:t>「闇バイト」</a:t>
            </a:r>
            <a:r>
              <a:rPr kumimoji="1" lang="ja-JP" altLang="en-US" sz="2400" b="1" dirty="0">
                <a:latin typeface="HG丸ｺﾞｼｯｸM-PRO" panose="020F0600000000000000" pitchFamily="50" charset="-128"/>
                <a:ea typeface="HG丸ｺﾞｼｯｸM-PRO" panose="020F0600000000000000" pitchFamily="50" charset="-128"/>
              </a:rPr>
              <a:t>で犯罪の可能性が高いです。やりとりする前に、必ず大人に相談しましょう。</a:t>
            </a:r>
            <a:endParaRPr kumimoji="1" lang="ja-JP" altLang="en-US" sz="2400" b="1" dirty="0">
              <a:solidFill>
                <a:srgbClr val="00B050"/>
              </a:solidFill>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　</a:t>
            </a:r>
            <a:endParaRPr kumimoji="1" lang="en-US" altLang="ja-JP" sz="2000" dirty="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803100665"/>
              </p:ext>
            </p:extLst>
          </p:nvPr>
        </p:nvGraphicFramePr>
        <p:xfrm>
          <a:off x="590550" y="85725"/>
          <a:ext cx="9269414" cy="888219"/>
        </p:xfrm>
        <a:graphic>
          <a:graphicData uri="http://schemas.openxmlformats.org/presentationml/2006/ole">
            <mc:AlternateContent xmlns:mc="http://schemas.openxmlformats.org/markup-compatibility/2006">
              <mc:Choice xmlns:v="urn:schemas-microsoft-com:vml" Requires="v">
                <p:oleObj name="文書" r:id="rId3" imgW="9269414" imgH="888219" progId="Word.Document.12">
                  <p:embed/>
                </p:oleObj>
              </mc:Choice>
              <mc:Fallback>
                <p:oleObj name="文書" r:id="rId3" imgW="9269414" imgH="888219" progId="Word.Document.12">
                  <p:embed/>
                  <p:pic>
                    <p:nvPicPr>
                      <p:cNvPr id="6" name="オブジェクト 5"/>
                      <p:cNvPicPr/>
                      <p:nvPr/>
                    </p:nvPicPr>
                    <p:blipFill>
                      <a:blip r:embed="rId4"/>
                      <a:stretch>
                        <a:fillRect/>
                      </a:stretch>
                    </p:blipFill>
                    <p:spPr>
                      <a:xfrm>
                        <a:off x="590550" y="85725"/>
                        <a:ext cx="9269414" cy="888219"/>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455245463"/>
              </p:ext>
            </p:extLst>
          </p:nvPr>
        </p:nvGraphicFramePr>
        <p:xfrm>
          <a:off x="552450" y="685800"/>
          <a:ext cx="9277350" cy="885825"/>
        </p:xfrm>
        <a:graphic>
          <a:graphicData uri="http://schemas.openxmlformats.org/presentationml/2006/ole">
            <mc:AlternateContent xmlns:mc="http://schemas.openxmlformats.org/markup-compatibility/2006">
              <mc:Choice xmlns:v="urn:schemas-microsoft-com:vml" Requires="v">
                <p:oleObj name="文書" r:id="rId5" imgW="9269414" imgH="888219" progId="Word.Document.12">
                  <p:embed/>
                </p:oleObj>
              </mc:Choice>
              <mc:Fallback>
                <p:oleObj name="文書" r:id="rId5" imgW="9269414" imgH="888219" progId="Word.Document.12">
                  <p:embed/>
                  <p:pic>
                    <p:nvPicPr>
                      <p:cNvPr id="6" name="オブジェクト 5"/>
                      <p:cNvPicPr/>
                      <p:nvPr/>
                    </p:nvPicPr>
                    <p:blipFill>
                      <a:blip r:embed="rId6"/>
                      <a:stretch>
                        <a:fillRect/>
                      </a:stretch>
                    </p:blipFill>
                    <p:spPr>
                      <a:xfrm>
                        <a:off x="552450" y="685800"/>
                        <a:ext cx="9277350" cy="885825"/>
                      </a:xfrm>
                      <a:prstGeom prst="rect">
                        <a:avLst/>
                      </a:prstGeom>
                    </p:spPr>
                  </p:pic>
                </p:oleObj>
              </mc:Fallback>
            </mc:AlternateContent>
          </a:graphicData>
        </a:graphic>
      </p:graphicFrame>
    </p:spTree>
    <p:extLst>
      <p:ext uri="{BB962C8B-B14F-4D97-AF65-F5344CB8AC3E}">
        <p14:creationId xmlns:p14="http://schemas.microsoft.com/office/powerpoint/2010/main" val="272882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19808" y="232629"/>
            <a:ext cx="9495692" cy="273100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lgn="ctr"/>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19808" y="5699760"/>
            <a:ext cx="9495692" cy="941939"/>
          </a:xfrm>
          <a:prstGeom prst="roundRect">
            <a:avLst>
              <a:gd name="adj" fmla="val 10731"/>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kumimoji="1" lang="en-US" altLang="ja-JP" sz="4000" dirty="0">
              <a:latin typeface="HGP創英角ｺﾞｼｯｸUB" panose="020B0900000000000000" pitchFamily="50" charset="-128"/>
              <a:ea typeface="HGP創英角ｺﾞｼｯｸUB" panose="020B0900000000000000" pitchFamily="50" charset="-128"/>
            </a:endParaRPr>
          </a:p>
        </p:txBody>
      </p:sp>
      <p:pic>
        <p:nvPicPr>
          <p:cNvPr id="15" name="図 1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11" b="98137" l="2146" r="100000">
                        <a14:foregroundMark x1="42918" y1="20807" x2="42918" y2="20807"/>
                        <a14:foregroundMark x1="42918" y1="16770" x2="42918" y2="16770"/>
                        <a14:foregroundMark x1="34335" y1="18323" x2="34335" y2="18323"/>
                        <a14:foregroundMark x1="69099" y1="28261" x2="69099" y2="28261"/>
                        <a14:foregroundMark x1="60515" y1="23602" x2="60515" y2="23602"/>
                        <a14:foregroundMark x1="63519" y1="27329" x2="63519" y2="27329"/>
                        <a14:foregroundMark x1="55794" y1="23913" x2="55794" y2="23913"/>
                        <a14:foregroundMark x1="71674" y1="23602" x2="71674" y2="23602"/>
                        <a14:foregroundMark x1="68240" y1="17702" x2="68240" y2="17702"/>
                        <a14:foregroundMark x1="34764" y1="22981" x2="34764" y2="22981"/>
                        <a14:foregroundMark x1="66094" y1="17081" x2="66094" y2="17081"/>
                        <a14:foregroundMark x1="63519" y1="16460" x2="63519" y2="16460"/>
                        <a14:foregroundMark x1="61803" y1="16460" x2="61803" y2="16460"/>
                        <a14:foregroundMark x1="60086" y1="16149" x2="60086" y2="16149"/>
                        <a14:foregroundMark x1="59227" y1="16149" x2="59227" y2="16149"/>
                        <a14:foregroundMark x1="57940" y1="15839" x2="57940" y2="15839"/>
                        <a14:foregroundMark x1="55794" y1="15528" x2="55794" y2="15528"/>
                        <a14:foregroundMark x1="54077" y1="15528" x2="54077" y2="15528"/>
                        <a14:foregroundMark x1="51502" y1="15217" x2="51502" y2="15217"/>
                        <a14:foregroundMark x1="48927" y1="14907" x2="48927" y2="14907"/>
                        <a14:foregroundMark x1="46352" y1="14907" x2="46352" y2="14907"/>
                        <a14:foregroundMark x1="71674" y1="18944" x2="71674" y2="18944"/>
                        <a14:foregroundMark x1="72103" y1="21429" x2="72103" y2="21429"/>
                        <a14:foregroundMark x1="69099" y1="20186" x2="69099" y2="20186"/>
                        <a14:foregroundMark x1="67382" y1="25466" x2="67382" y2="25466"/>
                        <a14:foregroundMark x1="36052" y1="14596" x2="36052" y2="14596"/>
                      </a14:backgroundRemoval>
                    </a14:imgEffect>
                  </a14:imgLayer>
                </a14:imgProps>
              </a:ext>
              <a:ext uri="{28A0092B-C50C-407E-A947-70E740481C1C}">
                <a14:useLocalDpi xmlns:a14="http://schemas.microsoft.com/office/drawing/2010/main" val="0"/>
              </a:ext>
            </a:extLst>
          </a:blip>
          <a:srcRect/>
          <a:stretch>
            <a:fillRect/>
          </a:stretch>
        </p:blipFill>
        <p:spPr bwMode="auto">
          <a:xfrm>
            <a:off x="764253" y="2963636"/>
            <a:ext cx="1872000" cy="2728738"/>
          </a:xfrm>
          <a:prstGeom prst="rect">
            <a:avLst/>
          </a:prstGeom>
          <a:noFill/>
          <a:extLst>
            <a:ext uri="{909E8E84-426E-40DD-AFC4-6F175D3DCCD1}">
              <a14:hiddenFill xmlns:a14="http://schemas.microsoft.com/office/drawing/2010/main">
                <a:solidFill>
                  <a:srgbClr val="FFFFFF"/>
                </a:solidFill>
              </a14:hiddenFill>
            </a:ext>
          </a:extLst>
        </p:spPr>
      </p:pic>
      <p:sp>
        <p:nvSpPr>
          <p:cNvPr id="20" name="フリーフォーム 19"/>
          <p:cNvSpPr/>
          <p:nvPr/>
        </p:nvSpPr>
        <p:spPr>
          <a:xfrm>
            <a:off x="2746469" y="3766639"/>
            <a:ext cx="6542311" cy="1659418"/>
          </a:xfrm>
          <a:custGeom>
            <a:avLst/>
            <a:gdLst>
              <a:gd name="connsiteX0" fmla="*/ 3590921 w 6542311"/>
              <a:gd name="connsiteY0" fmla="*/ 0 h 1659418"/>
              <a:gd name="connsiteX1" fmla="*/ 6542311 w 6542311"/>
              <a:gd name="connsiteY1" fmla="*/ 829709 h 1659418"/>
              <a:gd name="connsiteX2" fmla="*/ 3590921 w 6542311"/>
              <a:gd name="connsiteY2" fmla="*/ 1659418 h 1659418"/>
              <a:gd name="connsiteX3" fmla="*/ 654769 w 6542311"/>
              <a:gd name="connsiteY3" fmla="*/ 914542 h 1659418"/>
              <a:gd name="connsiteX4" fmla="*/ 650353 w 6542311"/>
              <a:gd name="connsiteY4" fmla="*/ 889956 h 1659418"/>
              <a:gd name="connsiteX5" fmla="*/ 0 w 6542311"/>
              <a:gd name="connsiteY5" fmla="*/ 767550 h 1659418"/>
              <a:gd name="connsiteX6" fmla="*/ 736567 w 6542311"/>
              <a:gd name="connsiteY6" fmla="*/ 628918 h 1659418"/>
              <a:gd name="connsiteX7" fmla="*/ 871466 w 6542311"/>
              <a:gd name="connsiteY7" fmla="*/ 506749 h 1659418"/>
              <a:gd name="connsiteX8" fmla="*/ 3590921 w 6542311"/>
              <a:gd name="connsiteY8" fmla="*/ 0 h 16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2311" h="1659418">
                <a:moveTo>
                  <a:pt x="3590921" y="0"/>
                </a:moveTo>
                <a:cubicBezTo>
                  <a:pt x="5220929" y="0"/>
                  <a:pt x="6542311" y="371473"/>
                  <a:pt x="6542311" y="829709"/>
                </a:cubicBezTo>
                <a:cubicBezTo>
                  <a:pt x="6542311" y="1287945"/>
                  <a:pt x="5220929" y="1659418"/>
                  <a:pt x="3590921" y="1659418"/>
                </a:cubicBezTo>
                <a:cubicBezTo>
                  <a:pt x="2062789" y="1659418"/>
                  <a:pt x="805910" y="1332928"/>
                  <a:pt x="654769" y="914542"/>
                </a:cubicBezTo>
                <a:lnTo>
                  <a:pt x="650353" y="889956"/>
                </a:lnTo>
                <a:lnTo>
                  <a:pt x="0" y="767550"/>
                </a:lnTo>
                <a:lnTo>
                  <a:pt x="736567" y="628918"/>
                </a:lnTo>
                <a:lnTo>
                  <a:pt x="871466" y="506749"/>
                </a:lnTo>
                <a:cubicBezTo>
                  <a:pt x="1319511" y="208954"/>
                  <a:pt x="2368415" y="0"/>
                  <a:pt x="3590921" y="0"/>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sz="4400" b="1"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361048233"/>
              </p:ext>
            </p:extLst>
          </p:nvPr>
        </p:nvGraphicFramePr>
        <p:xfrm>
          <a:off x="1238250" y="248920"/>
          <a:ext cx="7429500" cy="2781300"/>
        </p:xfrm>
        <a:graphic>
          <a:graphicData uri="http://schemas.openxmlformats.org/presentationml/2006/ole">
            <mc:AlternateContent xmlns:mc="http://schemas.openxmlformats.org/markup-compatibility/2006">
              <mc:Choice xmlns:v="urn:schemas-microsoft-com:vml" Requires="v">
                <p:oleObj name="文書" r:id="rId5" imgW="8029409" imgH="3014332" progId="Word.Document.12">
                  <p:embed/>
                </p:oleObj>
              </mc:Choice>
              <mc:Fallback>
                <p:oleObj name="文書" r:id="rId5" imgW="8029409" imgH="3014332" progId="Word.Document.12">
                  <p:embed/>
                  <p:pic>
                    <p:nvPicPr>
                      <p:cNvPr id="10" name="オブジェクト 9"/>
                      <p:cNvPicPr/>
                      <p:nvPr/>
                    </p:nvPicPr>
                    <p:blipFill>
                      <a:blip r:embed="rId6"/>
                      <a:stretch>
                        <a:fillRect/>
                      </a:stretch>
                    </p:blipFill>
                    <p:spPr>
                      <a:xfrm>
                        <a:off x="1238250" y="248920"/>
                        <a:ext cx="7429500" cy="2781300"/>
                      </a:xfrm>
                      <a:prstGeom prst="rect">
                        <a:avLst/>
                      </a:prstGeom>
                    </p:spPr>
                  </p:pic>
                </p:oleObj>
              </mc:Fallback>
            </mc:AlternateContent>
          </a:graphicData>
        </a:graphic>
      </p:graphicFrame>
      <p:sp>
        <p:nvSpPr>
          <p:cNvPr id="12" name="下矢印 11"/>
          <p:cNvSpPr/>
          <p:nvPr/>
        </p:nvSpPr>
        <p:spPr>
          <a:xfrm>
            <a:off x="4601714" y="1717040"/>
            <a:ext cx="702573" cy="445162"/>
          </a:xfrm>
          <a:prstGeom prst="down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2491688744"/>
              </p:ext>
            </p:extLst>
          </p:nvPr>
        </p:nvGraphicFramePr>
        <p:xfrm>
          <a:off x="2638425" y="2984500"/>
          <a:ext cx="5738813" cy="946150"/>
        </p:xfrm>
        <a:graphic>
          <a:graphicData uri="http://schemas.openxmlformats.org/presentationml/2006/ole">
            <mc:AlternateContent xmlns:mc="http://schemas.openxmlformats.org/markup-compatibility/2006">
              <mc:Choice xmlns:v="urn:schemas-microsoft-com:vml" Requires="v">
                <p:oleObj name="文書" r:id="rId7" imgW="7184778" imgH="1193729" progId="Word.Document.12">
                  <p:embed/>
                </p:oleObj>
              </mc:Choice>
              <mc:Fallback>
                <p:oleObj name="文書" r:id="rId7" imgW="7184778" imgH="1193729" progId="Word.Document.12">
                  <p:embed/>
                  <p:pic>
                    <p:nvPicPr>
                      <p:cNvPr id="13" name="オブジェクト 12"/>
                      <p:cNvPicPr/>
                      <p:nvPr/>
                    </p:nvPicPr>
                    <p:blipFill>
                      <a:blip r:embed="rId8"/>
                      <a:stretch>
                        <a:fillRect/>
                      </a:stretch>
                    </p:blipFill>
                    <p:spPr>
                      <a:xfrm>
                        <a:off x="2638425" y="2984500"/>
                        <a:ext cx="5738813" cy="946150"/>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1115271925"/>
              </p:ext>
            </p:extLst>
          </p:nvPr>
        </p:nvGraphicFramePr>
        <p:xfrm>
          <a:off x="3990975" y="3992364"/>
          <a:ext cx="4857750" cy="1276350"/>
        </p:xfrm>
        <a:graphic>
          <a:graphicData uri="http://schemas.openxmlformats.org/presentationml/2006/ole">
            <mc:AlternateContent xmlns:mc="http://schemas.openxmlformats.org/markup-compatibility/2006">
              <mc:Choice xmlns:v="urn:schemas-microsoft-com:vml" Requires="v">
                <p:oleObj name="文書" r:id="rId9" imgW="4916710" imgH="1289698" progId="Word.Document.12">
                  <p:embed/>
                </p:oleObj>
              </mc:Choice>
              <mc:Fallback>
                <p:oleObj name="文書" r:id="rId9" imgW="4916710" imgH="1289698" progId="Word.Document.12">
                  <p:embed/>
                  <p:pic>
                    <p:nvPicPr>
                      <p:cNvPr id="14" name="オブジェクト 13"/>
                      <p:cNvPicPr/>
                      <p:nvPr/>
                    </p:nvPicPr>
                    <p:blipFill>
                      <a:blip r:embed="rId10"/>
                      <a:stretch>
                        <a:fillRect/>
                      </a:stretch>
                    </p:blipFill>
                    <p:spPr>
                      <a:xfrm>
                        <a:off x="3990975" y="3992364"/>
                        <a:ext cx="4857750" cy="127635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196091502"/>
              </p:ext>
            </p:extLst>
          </p:nvPr>
        </p:nvGraphicFramePr>
        <p:xfrm>
          <a:off x="495300" y="5715000"/>
          <a:ext cx="9086850" cy="914400"/>
        </p:xfrm>
        <a:graphic>
          <a:graphicData uri="http://schemas.openxmlformats.org/presentationml/2006/ole">
            <mc:AlternateContent xmlns:mc="http://schemas.openxmlformats.org/markup-compatibility/2006">
              <mc:Choice xmlns:v="urn:schemas-microsoft-com:vml" Requires="v">
                <p:oleObj name="文書" r:id="rId11" imgW="11367510" imgH="1142201" progId="Word.Document.12">
                  <p:embed/>
                </p:oleObj>
              </mc:Choice>
              <mc:Fallback>
                <p:oleObj name="文書" r:id="rId11" imgW="11367510" imgH="1142201" progId="Word.Document.12">
                  <p:embed/>
                  <p:pic>
                    <p:nvPicPr>
                      <p:cNvPr id="14" name="オブジェクト 13"/>
                      <p:cNvPicPr/>
                      <p:nvPr/>
                    </p:nvPicPr>
                    <p:blipFill>
                      <a:blip r:embed="rId12"/>
                      <a:stretch>
                        <a:fillRect/>
                      </a:stretch>
                    </p:blipFill>
                    <p:spPr>
                      <a:xfrm>
                        <a:off x="495300" y="5715000"/>
                        <a:ext cx="9086850" cy="914400"/>
                      </a:xfrm>
                      <a:prstGeom prst="rect">
                        <a:avLst/>
                      </a:prstGeom>
                    </p:spPr>
                  </p:pic>
                </p:oleObj>
              </mc:Fallback>
            </mc:AlternateContent>
          </a:graphicData>
        </a:graphic>
      </p:graphicFrame>
    </p:spTree>
    <p:extLst>
      <p:ext uri="{BB962C8B-B14F-4D97-AF65-F5344CB8AC3E}">
        <p14:creationId xmlns:p14="http://schemas.microsoft.com/office/powerpoint/2010/main" val="867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13"/>
          <p:cNvSpPr/>
          <p:nvPr/>
        </p:nvSpPr>
        <p:spPr>
          <a:xfrm>
            <a:off x="162658" y="129759"/>
            <a:ext cx="7715878" cy="2854740"/>
          </a:xfrm>
          <a:prstGeom prst="wedgeRoundRectCallout">
            <a:avLst>
              <a:gd name="adj1" fmla="val 56105"/>
              <a:gd name="adj2" fmla="val 20924"/>
              <a:gd name="adj3" fmla="val 16667"/>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lvl="0"/>
            <a:endParaRPr kumimoji="1" lang="en-US" altLang="ja-JP" sz="24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62658" y="3111499"/>
            <a:ext cx="9495692" cy="3640362"/>
            <a:chOff x="219808" y="3765125"/>
            <a:chExt cx="9495692" cy="2660222"/>
          </a:xfrm>
        </p:grpSpPr>
        <p:sp>
          <p:nvSpPr>
            <p:cNvPr id="6" name="角丸四角形 5"/>
            <p:cNvSpPr/>
            <p:nvPr/>
          </p:nvSpPr>
          <p:spPr>
            <a:xfrm>
              <a:off x="219808" y="3765125"/>
              <a:ext cx="9495692" cy="2660222"/>
            </a:xfrm>
            <a:prstGeom prst="roundRect">
              <a:avLst>
                <a:gd name="adj" fmla="val 5373"/>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1600" dirty="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19808" y="3765125"/>
              <a:ext cx="1666142" cy="361944"/>
            </a:xfrm>
            <a:prstGeom prst="roundRect">
              <a:avLst>
                <a:gd name="adj" fmla="val 26543"/>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p:txBody>
        </p:sp>
      </p:grpSp>
      <p:pic>
        <p:nvPicPr>
          <p:cNvPr id="7" name="図 6"/>
          <p:cNvPicPr preferRelativeResize="0">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54112" y="811968"/>
            <a:ext cx="1904238" cy="19720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オブジェクト 7"/>
          <p:cNvGraphicFramePr>
            <a:graphicFrameLocks noChangeAspect="1"/>
          </p:cNvGraphicFramePr>
          <p:nvPr>
            <p:extLst>
              <p:ext uri="{D42A27DB-BD31-4B8C-83A1-F6EECF244321}">
                <p14:modId xmlns:p14="http://schemas.microsoft.com/office/powerpoint/2010/main" val="3557546916"/>
              </p:ext>
            </p:extLst>
          </p:nvPr>
        </p:nvGraphicFramePr>
        <p:xfrm>
          <a:off x="508000" y="148791"/>
          <a:ext cx="7226468" cy="2741390"/>
        </p:xfrm>
        <a:graphic>
          <a:graphicData uri="http://schemas.openxmlformats.org/presentationml/2006/ole">
            <mc:AlternateContent xmlns:mc="http://schemas.openxmlformats.org/markup-compatibility/2006">
              <mc:Choice xmlns:v="urn:schemas-microsoft-com:vml" Requires="v">
                <p:oleObj name="文書" r:id="rId5" imgW="8029409" imgH="3045989" progId="Word.Document.12">
                  <p:embed/>
                </p:oleObj>
              </mc:Choice>
              <mc:Fallback>
                <p:oleObj name="文書" r:id="rId5" imgW="8029409" imgH="3045989" progId="Word.Document.12">
                  <p:embed/>
                  <p:pic>
                    <p:nvPicPr>
                      <p:cNvPr id="13" name="オブジェクト 12"/>
                      <p:cNvPicPr/>
                      <p:nvPr/>
                    </p:nvPicPr>
                    <p:blipFill>
                      <a:blip r:embed="rId6"/>
                      <a:stretch>
                        <a:fillRect/>
                      </a:stretch>
                    </p:blipFill>
                    <p:spPr>
                      <a:xfrm>
                        <a:off x="508000" y="148791"/>
                        <a:ext cx="7226468" cy="274139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30560199"/>
              </p:ext>
            </p:extLst>
          </p:nvPr>
        </p:nvGraphicFramePr>
        <p:xfrm>
          <a:off x="364811" y="3009899"/>
          <a:ext cx="1727200" cy="622300"/>
        </p:xfrm>
        <a:graphic>
          <a:graphicData uri="http://schemas.openxmlformats.org/presentationml/2006/ole">
            <mc:AlternateContent xmlns:mc="http://schemas.openxmlformats.org/markup-compatibility/2006">
              <mc:Choice xmlns:v="urn:schemas-microsoft-com:vml" Requires="v">
                <p:oleObj name="文書" r:id="rId7" imgW="1734690" imgH="634596" progId="Word.Document.12">
                  <p:embed/>
                </p:oleObj>
              </mc:Choice>
              <mc:Fallback>
                <p:oleObj name="文書" r:id="rId7" imgW="1734690" imgH="634596" progId="Word.Document.12">
                  <p:embed/>
                  <p:pic>
                    <p:nvPicPr>
                      <p:cNvPr id="17" name="オブジェクト 16"/>
                      <p:cNvPicPr/>
                      <p:nvPr/>
                    </p:nvPicPr>
                    <p:blipFill>
                      <a:blip r:embed="rId8"/>
                      <a:stretch>
                        <a:fillRect/>
                      </a:stretch>
                    </p:blipFill>
                    <p:spPr>
                      <a:xfrm>
                        <a:off x="364811" y="3009899"/>
                        <a:ext cx="1727200" cy="622300"/>
                      </a:xfrm>
                      <a:prstGeom prst="rect">
                        <a:avLst/>
                      </a:prstGeom>
                    </p:spPr>
                  </p:pic>
                </p:oleObj>
              </mc:Fallback>
            </mc:AlternateContent>
          </a:graphicData>
        </a:graphic>
      </p:graphicFrame>
      <p:cxnSp>
        <p:nvCxnSpPr>
          <p:cNvPr id="13" name="直線コネクタ 12"/>
          <p:cNvCxnSpPr/>
          <p:nvPr/>
        </p:nvCxnSpPr>
        <p:spPr>
          <a:xfrm>
            <a:off x="3334100" y="3454400"/>
            <a:ext cx="0" cy="3162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6505500" y="3467100"/>
            <a:ext cx="0" cy="316230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1517338674"/>
              </p:ext>
            </p:extLst>
          </p:nvPr>
        </p:nvGraphicFramePr>
        <p:xfrm>
          <a:off x="317500" y="3604530"/>
          <a:ext cx="3024000" cy="3137874"/>
        </p:xfrm>
        <a:graphic>
          <a:graphicData uri="http://schemas.openxmlformats.org/presentationml/2006/ole">
            <mc:AlternateContent xmlns:mc="http://schemas.openxmlformats.org/markup-compatibility/2006">
              <mc:Choice xmlns:v="urn:schemas-microsoft-com:vml" Requires="v">
                <p:oleObj name="文書" r:id="rId9" imgW="3078756" imgH="3213272" progId="Word.Document.12">
                  <p:embed/>
                </p:oleObj>
              </mc:Choice>
              <mc:Fallback>
                <p:oleObj name="文書" r:id="rId9" imgW="3078756" imgH="3213272" progId="Word.Document.12">
                  <p:embed/>
                  <p:pic>
                    <p:nvPicPr>
                      <p:cNvPr id="11" name="オブジェクト 10"/>
                      <p:cNvPicPr/>
                      <p:nvPr/>
                    </p:nvPicPr>
                    <p:blipFill>
                      <a:blip r:embed="rId10"/>
                      <a:stretch>
                        <a:fillRect/>
                      </a:stretch>
                    </p:blipFill>
                    <p:spPr>
                      <a:xfrm>
                        <a:off x="317500" y="3604530"/>
                        <a:ext cx="3024000" cy="3137874"/>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684918978"/>
              </p:ext>
            </p:extLst>
          </p:nvPr>
        </p:nvGraphicFramePr>
        <p:xfrm>
          <a:off x="3429000" y="3602261"/>
          <a:ext cx="3035300" cy="3149600"/>
        </p:xfrm>
        <a:graphic>
          <a:graphicData uri="http://schemas.openxmlformats.org/presentationml/2006/ole">
            <mc:AlternateContent xmlns:mc="http://schemas.openxmlformats.org/markup-compatibility/2006">
              <mc:Choice xmlns:v="urn:schemas-microsoft-com:vml" Requires="v">
                <p:oleObj name="文書" r:id="rId11" imgW="3078756" imgH="3210754" progId="Word.Document.12">
                  <p:embed/>
                </p:oleObj>
              </mc:Choice>
              <mc:Fallback>
                <p:oleObj name="文書" r:id="rId11" imgW="3078756" imgH="3210754" progId="Word.Document.12">
                  <p:embed/>
                  <p:pic>
                    <p:nvPicPr>
                      <p:cNvPr id="16" name="オブジェクト 15"/>
                      <p:cNvPicPr/>
                      <p:nvPr/>
                    </p:nvPicPr>
                    <p:blipFill>
                      <a:blip r:embed="rId12"/>
                      <a:stretch>
                        <a:fillRect/>
                      </a:stretch>
                    </p:blipFill>
                    <p:spPr>
                      <a:xfrm>
                        <a:off x="3429000" y="3602261"/>
                        <a:ext cx="3035300" cy="314960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4240420674"/>
              </p:ext>
            </p:extLst>
          </p:nvPr>
        </p:nvGraphicFramePr>
        <p:xfrm>
          <a:off x="6546701" y="3602261"/>
          <a:ext cx="3024000" cy="3137874"/>
        </p:xfrm>
        <a:graphic>
          <a:graphicData uri="http://schemas.openxmlformats.org/presentationml/2006/ole">
            <mc:AlternateContent xmlns:mc="http://schemas.openxmlformats.org/markup-compatibility/2006">
              <mc:Choice xmlns:v="urn:schemas-microsoft-com:vml" Requires="v">
                <p:oleObj name="文書" r:id="rId13" imgW="3078756" imgH="3209315" progId="Word.Document.12">
                  <p:embed/>
                </p:oleObj>
              </mc:Choice>
              <mc:Fallback>
                <p:oleObj name="文書" r:id="rId13" imgW="3078756" imgH="3209315" progId="Word.Document.12">
                  <p:embed/>
                  <p:pic>
                    <p:nvPicPr>
                      <p:cNvPr id="17" name="オブジェクト 16"/>
                      <p:cNvPicPr/>
                      <p:nvPr/>
                    </p:nvPicPr>
                    <p:blipFill>
                      <a:blip r:embed="rId14"/>
                      <a:stretch>
                        <a:fillRect/>
                      </a:stretch>
                    </p:blipFill>
                    <p:spPr>
                      <a:xfrm>
                        <a:off x="6546701" y="3602261"/>
                        <a:ext cx="3024000" cy="3137874"/>
                      </a:xfrm>
                      <a:prstGeom prst="rect">
                        <a:avLst/>
                      </a:prstGeom>
                    </p:spPr>
                  </p:pic>
                </p:oleObj>
              </mc:Fallback>
            </mc:AlternateContent>
          </a:graphicData>
        </a:graphic>
      </p:graphicFrame>
    </p:spTree>
    <p:extLst>
      <p:ext uri="{BB962C8B-B14F-4D97-AF65-F5344CB8AC3E}">
        <p14:creationId xmlns:p14="http://schemas.microsoft.com/office/powerpoint/2010/main" val="6139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13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18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23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F3399"/>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latin typeface="HG丸ｺﾞｼｯｸM-PRO" panose="020F0600000000000000" pitchFamily="50" charset="-128"/>
                <a:ea typeface="HG丸ｺﾞｼｯｸM-PRO" panose="020F0600000000000000" pitchFamily="50" charset="-128"/>
              </a:rPr>
              <a:t>ふりかえろう</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2435"/>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91390103"/>
              </p:ext>
            </p:extLst>
          </p:nvPr>
        </p:nvGraphicFramePr>
        <p:xfrm>
          <a:off x="885825" y="434479"/>
          <a:ext cx="8096250" cy="885825"/>
        </p:xfrm>
        <a:graphic>
          <a:graphicData uri="http://schemas.openxmlformats.org/presentationml/2006/ole">
            <mc:AlternateContent xmlns:mc="http://schemas.openxmlformats.org/markup-compatibility/2006">
              <mc:Choice xmlns:v="urn:schemas-microsoft-com:vml" Requires="v">
                <p:oleObj name="文書" r:id="rId3" imgW="8304726" imgH="913761" progId="Word.Document.12">
                  <p:embed/>
                </p:oleObj>
              </mc:Choice>
              <mc:Fallback>
                <p:oleObj name="文書" r:id="rId3" imgW="8304726" imgH="913761" progId="Word.Document.12">
                  <p:embed/>
                  <p:pic>
                    <p:nvPicPr>
                      <p:cNvPr id="6" name="オブジェクト 5"/>
                      <p:cNvPicPr/>
                      <p:nvPr/>
                    </p:nvPicPr>
                    <p:blipFill>
                      <a:blip r:embed="rId4"/>
                      <a:stretch>
                        <a:fillRect/>
                      </a:stretch>
                    </p:blipFill>
                    <p:spPr>
                      <a:xfrm>
                        <a:off x="885825" y="434479"/>
                        <a:ext cx="8096250" cy="8858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85597503"/>
              </p:ext>
            </p:extLst>
          </p:nvPr>
        </p:nvGraphicFramePr>
        <p:xfrm>
          <a:off x="330200" y="2438400"/>
          <a:ext cx="9994900" cy="4140200"/>
        </p:xfrm>
        <a:graphic>
          <a:graphicData uri="http://schemas.openxmlformats.org/presentationml/2006/ole">
            <mc:AlternateContent xmlns:mc="http://schemas.openxmlformats.org/markup-compatibility/2006">
              <mc:Choice xmlns:v="urn:schemas-microsoft-com:vml" Requires="v">
                <p:oleObj name="Document" r:id="rId5" imgW="9107576" imgH="3767645" progId="Word.Document.12">
                  <p:embed/>
                </p:oleObj>
              </mc:Choice>
              <mc:Fallback>
                <p:oleObj name="Document" r:id="rId5" imgW="9107576" imgH="3767645" progId="Word.Document.12">
                  <p:embed/>
                  <p:pic>
                    <p:nvPicPr>
                      <p:cNvPr id="5" name="オブジェクト 4"/>
                      <p:cNvPicPr/>
                      <p:nvPr/>
                    </p:nvPicPr>
                    <p:blipFill>
                      <a:blip r:embed="rId6"/>
                      <a:stretch>
                        <a:fillRect/>
                      </a:stretch>
                    </p:blipFill>
                    <p:spPr>
                      <a:xfrm>
                        <a:off x="330200" y="2438400"/>
                        <a:ext cx="9994900" cy="414020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142921606"/>
              </p:ext>
            </p:extLst>
          </p:nvPr>
        </p:nvGraphicFramePr>
        <p:xfrm>
          <a:off x="645141" y="1428751"/>
          <a:ext cx="8615719" cy="916279"/>
        </p:xfrm>
        <a:graphic>
          <a:graphicData uri="http://schemas.openxmlformats.org/presentationml/2006/ole">
            <mc:AlternateContent xmlns:mc="http://schemas.openxmlformats.org/markup-compatibility/2006">
              <mc:Choice xmlns:v="urn:schemas-microsoft-com:vml" Requires="v">
                <p:oleObj name="文書" r:id="rId7" imgW="8615719" imgH="916279" progId="Word.Document.12">
                  <p:embed/>
                </p:oleObj>
              </mc:Choice>
              <mc:Fallback>
                <p:oleObj name="文書" r:id="rId7" imgW="8615719" imgH="916279" progId="Word.Document.12">
                  <p:embed/>
                  <p:pic>
                    <p:nvPicPr>
                      <p:cNvPr id="8" name="オブジェクト 7"/>
                      <p:cNvPicPr/>
                      <p:nvPr/>
                    </p:nvPicPr>
                    <p:blipFill>
                      <a:blip r:embed="rId8"/>
                      <a:stretch>
                        <a:fillRect/>
                      </a:stretch>
                    </p:blipFill>
                    <p:spPr>
                      <a:xfrm>
                        <a:off x="645141" y="1428751"/>
                        <a:ext cx="8615719" cy="916279"/>
                      </a:xfrm>
                      <a:prstGeom prst="rect">
                        <a:avLst/>
                      </a:prstGeom>
                    </p:spPr>
                  </p:pic>
                </p:oleObj>
              </mc:Fallback>
            </mc:AlternateContent>
          </a:graphicData>
        </a:graphic>
      </p:graphicFrame>
      <p:cxnSp>
        <p:nvCxnSpPr>
          <p:cNvPr id="5" name="直線コネクタ 4"/>
          <p:cNvCxnSpPr/>
          <p:nvPr/>
        </p:nvCxnSpPr>
        <p:spPr>
          <a:xfrm>
            <a:off x="228600" y="2286000"/>
            <a:ext cx="9353550"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6235701" y="3294950"/>
            <a:ext cx="914400" cy="667449"/>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5" name="正方形/長方形 14"/>
          <p:cNvSpPr/>
          <p:nvPr/>
        </p:nvSpPr>
        <p:spPr>
          <a:xfrm>
            <a:off x="2825751" y="4076987"/>
            <a:ext cx="914400" cy="667449"/>
          </a:xfrm>
          <a:prstGeom prst="rect">
            <a:avLst/>
          </a:prstGeom>
          <a:solidFill>
            <a:schemeClr val="bg1"/>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6" name="正方形/長方形 15"/>
          <p:cNvSpPr/>
          <p:nvPr/>
        </p:nvSpPr>
        <p:spPr>
          <a:xfrm>
            <a:off x="323850" y="4866444"/>
            <a:ext cx="723900" cy="667449"/>
          </a:xfrm>
          <a:prstGeom prst="rect">
            <a:avLst/>
          </a:prstGeom>
          <a:solidFill>
            <a:schemeClr val="bg1"/>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7" name="正方形/長方形 16"/>
          <p:cNvSpPr/>
          <p:nvPr/>
        </p:nvSpPr>
        <p:spPr>
          <a:xfrm>
            <a:off x="3822700" y="5623954"/>
            <a:ext cx="819151" cy="667449"/>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Tree>
    <p:extLst>
      <p:ext uri="{BB962C8B-B14F-4D97-AF65-F5344CB8AC3E}">
        <p14:creationId xmlns:p14="http://schemas.microsoft.com/office/powerpoint/2010/main" val="414522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F3399"/>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latin typeface="HG丸ｺﾞｼｯｸM-PRO" panose="020F0600000000000000" pitchFamily="50" charset="-128"/>
                <a:ea typeface="HG丸ｺﾞｼｯｸM-PRO" panose="020F0600000000000000" pitchFamily="50" charset="-128"/>
              </a:rPr>
              <a:t>ふりかえろう</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2435"/>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91390103"/>
              </p:ext>
            </p:extLst>
          </p:nvPr>
        </p:nvGraphicFramePr>
        <p:xfrm>
          <a:off x="885825" y="434479"/>
          <a:ext cx="8096250" cy="885825"/>
        </p:xfrm>
        <a:graphic>
          <a:graphicData uri="http://schemas.openxmlformats.org/presentationml/2006/ole">
            <mc:AlternateContent xmlns:mc="http://schemas.openxmlformats.org/markup-compatibility/2006">
              <mc:Choice xmlns:v="urn:schemas-microsoft-com:vml" Requires="v">
                <p:oleObj name="文書" r:id="rId3" imgW="8304726" imgH="913761" progId="Word.Document.12">
                  <p:embed/>
                </p:oleObj>
              </mc:Choice>
              <mc:Fallback>
                <p:oleObj name="文書" r:id="rId3" imgW="8304726" imgH="913761" progId="Word.Document.12">
                  <p:embed/>
                  <p:pic>
                    <p:nvPicPr>
                      <p:cNvPr id="7" name="オブジェクト 6"/>
                      <p:cNvPicPr/>
                      <p:nvPr/>
                    </p:nvPicPr>
                    <p:blipFill>
                      <a:blip r:embed="rId4"/>
                      <a:stretch>
                        <a:fillRect/>
                      </a:stretch>
                    </p:blipFill>
                    <p:spPr>
                      <a:xfrm>
                        <a:off x="885825" y="434479"/>
                        <a:ext cx="8096250" cy="8858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428787103"/>
              </p:ext>
            </p:extLst>
          </p:nvPr>
        </p:nvGraphicFramePr>
        <p:xfrm>
          <a:off x="323850" y="1409701"/>
          <a:ext cx="9215618" cy="5208437"/>
        </p:xfrm>
        <a:graphic>
          <a:graphicData uri="http://schemas.openxmlformats.org/presentationml/2006/ole">
            <mc:AlternateContent xmlns:mc="http://schemas.openxmlformats.org/markup-compatibility/2006">
              <mc:Choice xmlns:v="urn:schemas-microsoft-com:vml" Requires="v">
                <p:oleObj name="文書" r:id="rId5" imgW="9700651" imgH="5482565" progId="Word.Document.12">
                  <p:embed/>
                </p:oleObj>
              </mc:Choice>
              <mc:Fallback>
                <p:oleObj name="文書" r:id="rId5" imgW="9700651" imgH="5482565" progId="Word.Document.12">
                  <p:embed/>
                  <p:pic>
                    <p:nvPicPr>
                      <p:cNvPr id="8" name="オブジェクト 7"/>
                      <p:cNvPicPr/>
                      <p:nvPr/>
                    </p:nvPicPr>
                    <p:blipFill>
                      <a:blip r:embed="rId6"/>
                      <a:stretch>
                        <a:fillRect/>
                      </a:stretch>
                    </p:blipFill>
                    <p:spPr>
                      <a:xfrm>
                        <a:off x="323850" y="1409701"/>
                        <a:ext cx="9215618" cy="5208437"/>
                      </a:xfrm>
                      <a:prstGeom prst="rect">
                        <a:avLst/>
                      </a:prstGeom>
                    </p:spPr>
                  </p:pic>
                </p:oleObj>
              </mc:Fallback>
            </mc:AlternateContent>
          </a:graphicData>
        </a:graphic>
      </p:graphicFrame>
      <p:sp>
        <p:nvSpPr>
          <p:cNvPr id="11" name="正方形/長方形 10"/>
          <p:cNvSpPr/>
          <p:nvPr/>
        </p:nvSpPr>
        <p:spPr>
          <a:xfrm>
            <a:off x="4318000" y="2133599"/>
            <a:ext cx="1790699"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3" name="正方形/長方形 12"/>
          <p:cNvSpPr/>
          <p:nvPr/>
        </p:nvSpPr>
        <p:spPr>
          <a:xfrm>
            <a:off x="5778501" y="2740622"/>
            <a:ext cx="685799" cy="533401"/>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4" name="正方形/長方形 13"/>
          <p:cNvSpPr/>
          <p:nvPr/>
        </p:nvSpPr>
        <p:spPr>
          <a:xfrm>
            <a:off x="685801" y="3419570"/>
            <a:ext cx="1358899"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9" name="正方形/長方形 18"/>
          <p:cNvSpPr/>
          <p:nvPr/>
        </p:nvSpPr>
        <p:spPr>
          <a:xfrm>
            <a:off x="1701800" y="5373559"/>
            <a:ext cx="1346200" cy="533401"/>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20" name="正方形/長方形 19"/>
          <p:cNvSpPr/>
          <p:nvPr/>
        </p:nvSpPr>
        <p:spPr>
          <a:xfrm>
            <a:off x="7150100" y="5373558"/>
            <a:ext cx="2389368"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2" name="正方形/長方形 1">
            <a:extLst>
              <a:ext uri="{FF2B5EF4-FFF2-40B4-BE49-F238E27FC236}">
                <a16:creationId xmlns:a16="http://schemas.microsoft.com/office/drawing/2014/main" id="{286D611A-3721-1994-B26B-58DEE89994A6}"/>
              </a:ext>
            </a:extLst>
          </p:cNvPr>
          <p:cNvSpPr/>
          <p:nvPr/>
        </p:nvSpPr>
        <p:spPr>
          <a:xfrm>
            <a:off x="323850" y="5979935"/>
            <a:ext cx="1041400"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Tree>
    <p:extLst>
      <p:ext uri="{BB962C8B-B14F-4D97-AF65-F5344CB8AC3E}">
        <p14:creationId xmlns:p14="http://schemas.microsoft.com/office/powerpoint/2010/main" val="29486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9" grpId="0" animBg="1"/>
      <p:bldP spid="20"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pSp>
        <p:nvGrpSpPr>
          <p:cNvPr id="10" name="グループ化 9"/>
          <p:cNvGrpSpPr/>
          <p:nvPr/>
        </p:nvGrpSpPr>
        <p:grpSpPr>
          <a:xfrm>
            <a:off x="70500" y="1081540"/>
            <a:ext cx="6039268" cy="5400000"/>
            <a:chOff x="70500" y="1081540"/>
            <a:chExt cx="6039268" cy="540000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p:cNvGraphicFramePr>
              <a:graphicFrameLocks noChangeAspect="1"/>
            </p:cNvGraphicFramePr>
            <p:nvPr/>
          </p:nvGraphicFramePr>
          <p:xfrm>
            <a:off x="70500" y="1566682"/>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9" name="オブジェクト 8"/>
                        <p:cNvPicPr/>
                        <p:nvPr/>
                      </p:nvPicPr>
                      <p:blipFill>
                        <a:blip r:embed="rId4"/>
                        <a:stretch>
                          <a:fillRect/>
                        </a:stretch>
                      </p:blipFill>
                      <p:spPr>
                        <a:xfrm>
                          <a:off x="70500" y="1566682"/>
                          <a:ext cx="6039268" cy="4707955"/>
                        </a:xfrm>
                        <a:prstGeom prst="rect">
                          <a:avLst/>
                        </a:prstGeom>
                      </p:spPr>
                    </p:pic>
                  </p:oleObj>
                </mc:Fallback>
              </mc:AlternateContent>
            </a:graphicData>
          </a:graphic>
        </p:graphicFrame>
      </p:grpSp>
      <p:sp>
        <p:nvSpPr>
          <p:cNvPr id="12" name="正方形/長方形 11"/>
          <p:cNvSpPr/>
          <p:nvPr/>
        </p:nvSpPr>
        <p:spPr>
          <a:xfrm>
            <a:off x="5168900" y="6378707"/>
            <a:ext cx="4648200" cy="4125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b="1" dirty="0">
                <a:solidFill>
                  <a:schemeClr val="tx1"/>
                </a:solidFill>
              </a:rPr>
              <a:t>リーフレット補助資料　</a:t>
            </a:r>
            <a:r>
              <a:rPr kumimoji="1" lang="en-US" altLang="ja-JP" sz="2000" b="1" dirty="0">
                <a:solidFill>
                  <a:schemeClr val="tx1"/>
                </a:solidFill>
              </a:rPr>
              <a:t>― </a:t>
            </a:r>
            <a:r>
              <a:rPr kumimoji="1" lang="ja-JP" altLang="en-US" sz="2000" b="1" dirty="0">
                <a:solidFill>
                  <a:schemeClr val="tx1"/>
                </a:solidFill>
              </a:rPr>
              <a:t>おわり</a:t>
            </a:r>
            <a:r>
              <a:rPr kumimoji="1" lang="en-US" altLang="ja-JP" sz="2000" b="1" dirty="0">
                <a:solidFill>
                  <a:schemeClr val="tx1"/>
                </a:solidFill>
              </a:rPr>
              <a:t> ―</a:t>
            </a:r>
            <a:endParaRPr kumimoji="1" lang="ja-JP" altLang="en-US" sz="2000" b="1" dirty="0">
              <a:solidFill>
                <a:schemeClr val="tx1"/>
              </a:solidFill>
            </a:endParaRPr>
          </a:p>
        </p:txBody>
      </p:sp>
      <p:pic>
        <p:nvPicPr>
          <p:cNvPr id="16" name="図 15"/>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473230" y="2090833"/>
            <a:ext cx="2407746" cy="3381413"/>
          </a:xfrm>
          <a:prstGeom prst="rect">
            <a:avLst/>
          </a:prstGeom>
        </p:spPr>
      </p:pic>
      <p:graphicFrame>
        <p:nvGraphicFramePr>
          <p:cNvPr id="4" name="オブジェクト 3">
            <a:extLst>
              <a:ext uri="{FF2B5EF4-FFF2-40B4-BE49-F238E27FC236}">
                <a16:creationId xmlns:a16="http://schemas.microsoft.com/office/drawing/2014/main" id="{62B2A1BC-1E8E-8333-1543-B3F81D026B37}"/>
              </a:ext>
            </a:extLst>
          </p:cNvPr>
          <p:cNvGraphicFramePr>
            <a:graphicFrameLocks noChangeAspect="1"/>
          </p:cNvGraphicFramePr>
          <p:nvPr>
            <p:extLst>
              <p:ext uri="{D42A27DB-BD31-4B8C-83A1-F6EECF244321}">
                <p14:modId xmlns:p14="http://schemas.microsoft.com/office/powerpoint/2010/main" val="70815095"/>
              </p:ext>
            </p:extLst>
          </p:nvPr>
        </p:nvGraphicFramePr>
        <p:xfrm>
          <a:off x="465138" y="288926"/>
          <a:ext cx="3143250" cy="827286"/>
        </p:xfrm>
        <a:graphic>
          <a:graphicData uri="http://schemas.openxmlformats.org/presentationml/2006/ole">
            <mc:AlternateContent xmlns:mc="http://schemas.openxmlformats.org/markup-compatibility/2006">
              <mc:Choice xmlns:v="urn:schemas-microsoft-com:vml" Requires="v">
                <p:oleObj name="Document" r:id="rId7" imgW="3450636" imgH="913761" progId="Word.Document.12">
                  <p:embed/>
                </p:oleObj>
              </mc:Choice>
              <mc:Fallback>
                <p:oleObj name="Document" r:id="rId7" imgW="3450636" imgH="913761" progId="Word.Document.12">
                  <p:embed/>
                  <p:pic>
                    <p:nvPicPr>
                      <p:cNvPr id="14" name="オブジェクト 13"/>
                      <p:cNvPicPr/>
                      <p:nvPr/>
                    </p:nvPicPr>
                    <p:blipFill>
                      <a:blip r:embed="rId8"/>
                      <a:stretch>
                        <a:fillRect/>
                      </a:stretch>
                    </p:blipFill>
                    <p:spPr>
                      <a:xfrm>
                        <a:off x="465138" y="288926"/>
                        <a:ext cx="3143250" cy="827286"/>
                      </a:xfrm>
                      <a:prstGeom prst="rect">
                        <a:avLst/>
                      </a:prstGeom>
                    </p:spPr>
                  </p:pic>
                </p:oleObj>
              </mc:Fallback>
            </mc:AlternateContent>
          </a:graphicData>
        </a:graphic>
      </p:graphicFrame>
    </p:spTree>
    <p:extLst>
      <p:ext uri="{BB962C8B-B14F-4D97-AF65-F5344CB8AC3E}">
        <p14:creationId xmlns:p14="http://schemas.microsoft.com/office/powerpoint/2010/main" val="125370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0500"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493729273"/>
              </p:ext>
            </p:extLst>
          </p:nvPr>
        </p:nvGraphicFramePr>
        <p:xfrm>
          <a:off x="593725" y="2727325"/>
          <a:ext cx="8566150" cy="3560763"/>
        </p:xfrm>
        <a:graphic>
          <a:graphicData uri="http://schemas.openxmlformats.org/presentationml/2006/ole">
            <mc:AlternateContent xmlns:mc="http://schemas.openxmlformats.org/markup-compatibility/2006">
              <mc:Choice xmlns:v="urn:schemas-microsoft-com:vml" Requires="v">
                <p:oleObj name="Document" r:id="rId3" imgW="9252434" imgH="3845350" progId="Word.Document.12">
                  <p:embed/>
                </p:oleObj>
              </mc:Choice>
              <mc:Fallback>
                <p:oleObj name="Document" r:id="rId3" imgW="9252434" imgH="3845350" progId="Word.Document.12">
                  <p:embed/>
                  <p:pic>
                    <p:nvPicPr>
                      <p:cNvPr id="7" name="オブジェクト 6"/>
                      <p:cNvPicPr/>
                      <p:nvPr/>
                    </p:nvPicPr>
                    <p:blipFill>
                      <a:blip r:embed="rId4"/>
                      <a:stretch>
                        <a:fillRect/>
                      </a:stretch>
                    </p:blipFill>
                    <p:spPr>
                      <a:xfrm>
                        <a:off x="593725" y="2727325"/>
                        <a:ext cx="8566150" cy="3560763"/>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58066559"/>
              </p:ext>
            </p:extLst>
          </p:nvPr>
        </p:nvGraphicFramePr>
        <p:xfrm>
          <a:off x="304800" y="1338263"/>
          <a:ext cx="9013825" cy="2057400"/>
        </p:xfrm>
        <a:graphic>
          <a:graphicData uri="http://schemas.openxmlformats.org/presentationml/2006/ole">
            <mc:AlternateContent xmlns:mc="http://schemas.openxmlformats.org/markup-compatibility/2006">
              <mc:Choice xmlns:v="urn:schemas-microsoft-com:vml" Requires="v">
                <p:oleObj name="Document" r:id="rId5" imgW="9273936" imgH="2119278" progId="Word.Document.12">
                  <p:embed/>
                </p:oleObj>
              </mc:Choice>
              <mc:Fallback>
                <p:oleObj name="Document" r:id="rId5" imgW="9273936" imgH="2119278" progId="Word.Document.12">
                  <p:embed/>
                  <p:pic>
                    <p:nvPicPr>
                      <p:cNvPr id="0" name=""/>
                      <p:cNvPicPr/>
                      <p:nvPr/>
                    </p:nvPicPr>
                    <p:blipFill>
                      <a:blip r:embed="rId6"/>
                      <a:stretch>
                        <a:fillRect/>
                      </a:stretch>
                    </p:blipFill>
                    <p:spPr>
                      <a:xfrm>
                        <a:off x="304800" y="1338263"/>
                        <a:ext cx="9013825" cy="2057400"/>
                      </a:xfrm>
                      <a:prstGeom prst="rect">
                        <a:avLst/>
                      </a:prstGeom>
                    </p:spPr>
                  </p:pic>
                </p:oleObj>
              </mc:Fallback>
            </mc:AlternateContent>
          </a:graphicData>
        </a:graphic>
      </p:graphicFrame>
      <p:sp>
        <p:nvSpPr>
          <p:cNvPr id="2" name="角丸四角形 2">
            <a:extLst>
              <a:ext uri="{FF2B5EF4-FFF2-40B4-BE49-F238E27FC236}">
                <a16:creationId xmlns:a16="http://schemas.microsoft.com/office/drawing/2014/main" id="{10C9FA75-4C01-3622-B362-1162D86AC987}"/>
              </a:ext>
            </a:extLst>
          </p:cNvPr>
          <p:cNvSpPr/>
          <p:nvPr/>
        </p:nvSpPr>
        <p:spPr>
          <a:xfrm>
            <a:off x="190499" y="91149"/>
            <a:ext cx="9605140" cy="1244930"/>
          </a:xfrm>
          <a:prstGeom prst="roundRect">
            <a:avLst>
              <a:gd name="adj" fmla="val 13687"/>
            </a:avLst>
          </a:prstGeom>
          <a:solidFill>
            <a:srgbClr val="FF3399"/>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a:extLst>
              <a:ext uri="{FF2B5EF4-FFF2-40B4-BE49-F238E27FC236}">
                <a16:creationId xmlns:a16="http://schemas.microsoft.com/office/drawing/2014/main" id="{3B0ADD65-700C-CF9B-5DAD-32D74C418CEE}"/>
              </a:ext>
            </a:extLst>
          </p:cNvPr>
          <p:cNvSpPr txBox="1"/>
          <p:nvPr/>
        </p:nvSpPr>
        <p:spPr>
          <a:xfrm>
            <a:off x="7005638" y="3469154"/>
            <a:ext cx="2914650"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令和７年６月から</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懲役刑は拘禁刑へ</a:t>
            </a:r>
          </a:p>
        </p:txBody>
      </p:sp>
      <p:graphicFrame>
        <p:nvGraphicFramePr>
          <p:cNvPr id="10" name="オブジェクト 9">
            <a:extLst>
              <a:ext uri="{FF2B5EF4-FFF2-40B4-BE49-F238E27FC236}">
                <a16:creationId xmlns:a16="http://schemas.microsoft.com/office/drawing/2014/main" id="{9D5B5C0E-9E0A-8D6E-7D7B-A47C2D22B82B}"/>
              </a:ext>
            </a:extLst>
          </p:cNvPr>
          <p:cNvGraphicFramePr>
            <a:graphicFrameLocks noChangeAspect="1"/>
          </p:cNvGraphicFramePr>
          <p:nvPr>
            <p:extLst>
              <p:ext uri="{D42A27DB-BD31-4B8C-83A1-F6EECF244321}">
                <p14:modId xmlns:p14="http://schemas.microsoft.com/office/powerpoint/2010/main" val="274042932"/>
              </p:ext>
            </p:extLst>
          </p:nvPr>
        </p:nvGraphicFramePr>
        <p:xfrm>
          <a:off x="885825" y="363039"/>
          <a:ext cx="8096250" cy="885825"/>
        </p:xfrm>
        <a:graphic>
          <a:graphicData uri="http://schemas.openxmlformats.org/presentationml/2006/ole">
            <mc:AlternateContent xmlns:mc="http://schemas.openxmlformats.org/markup-compatibility/2006">
              <mc:Choice xmlns:v="urn:schemas-microsoft-com:vml" Requires="v">
                <p:oleObj name="文書" r:id="rId7" imgW="8304726" imgH="913761" progId="Word.Document.12">
                  <p:embed/>
                </p:oleObj>
              </mc:Choice>
              <mc:Fallback>
                <p:oleObj name="文書" r:id="rId7" imgW="8304726" imgH="913761" progId="Word.Document.12">
                  <p:embed/>
                  <p:pic>
                    <p:nvPicPr>
                      <p:cNvPr id="7" name="オブジェクト 6"/>
                      <p:cNvPicPr/>
                      <p:nvPr/>
                    </p:nvPicPr>
                    <p:blipFill>
                      <a:blip r:embed="rId8"/>
                      <a:stretch>
                        <a:fillRect/>
                      </a:stretch>
                    </p:blipFill>
                    <p:spPr>
                      <a:xfrm>
                        <a:off x="885825" y="363039"/>
                        <a:ext cx="8096250" cy="885825"/>
                      </a:xfrm>
                      <a:prstGeom prst="rect">
                        <a:avLst/>
                      </a:prstGeom>
                    </p:spPr>
                  </p:pic>
                </p:oleObj>
              </mc:Fallback>
            </mc:AlternateContent>
          </a:graphicData>
        </a:graphic>
      </p:graphicFrame>
    </p:spTree>
    <p:extLst>
      <p:ext uri="{BB962C8B-B14F-4D97-AF65-F5344CB8AC3E}">
        <p14:creationId xmlns:p14="http://schemas.microsoft.com/office/powerpoint/2010/main" val="36626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499" y="91149"/>
            <a:ext cx="9605140" cy="1244930"/>
          </a:xfrm>
          <a:prstGeom prst="roundRect">
            <a:avLst>
              <a:gd name="adj" fmla="val 13687"/>
            </a:avLst>
          </a:prstGeom>
          <a:solidFill>
            <a:srgbClr val="FF3399"/>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190499" y="1336079"/>
            <a:ext cx="9605141"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352647838"/>
              </p:ext>
            </p:extLst>
          </p:nvPr>
        </p:nvGraphicFramePr>
        <p:xfrm>
          <a:off x="520019" y="1307783"/>
          <a:ext cx="9717088" cy="831850"/>
        </p:xfrm>
        <a:graphic>
          <a:graphicData uri="http://schemas.openxmlformats.org/presentationml/2006/ole">
            <mc:AlternateContent xmlns:mc="http://schemas.openxmlformats.org/markup-compatibility/2006">
              <mc:Choice xmlns:v="urn:schemas-microsoft-com:vml" Requires="v">
                <p:oleObj name="文書" r:id="rId3" imgW="12055556" imgH="1031039" progId="Word.Document.12">
                  <p:embed/>
                </p:oleObj>
              </mc:Choice>
              <mc:Fallback>
                <p:oleObj name="文書" r:id="rId3" imgW="12055556" imgH="1031039" progId="Word.Document.12">
                  <p:embed/>
                  <p:pic>
                    <p:nvPicPr>
                      <p:cNvPr id="0" name=""/>
                      <p:cNvPicPr/>
                      <p:nvPr/>
                    </p:nvPicPr>
                    <p:blipFill>
                      <a:blip r:embed="rId4"/>
                      <a:stretch>
                        <a:fillRect/>
                      </a:stretch>
                    </p:blipFill>
                    <p:spPr>
                      <a:xfrm>
                        <a:off x="520019" y="1307783"/>
                        <a:ext cx="9717088" cy="8318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791129188"/>
              </p:ext>
            </p:extLst>
          </p:nvPr>
        </p:nvGraphicFramePr>
        <p:xfrm>
          <a:off x="299438" y="4049713"/>
          <a:ext cx="9428162" cy="3287712"/>
        </p:xfrm>
        <a:graphic>
          <a:graphicData uri="http://schemas.openxmlformats.org/presentationml/2006/ole">
            <mc:AlternateContent xmlns:mc="http://schemas.openxmlformats.org/markup-compatibility/2006">
              <mc:Choice xmlns:v="urn:schemas-microsoft-com:vml" Requires="v">
                <p:oleObj name="文書" r:id="rId5" imgW="11815063" imgH="4119838" progId="Word.Document.12">
                  <p:embed/>
                </p:oleObj>
              </mc:Choice>
              <mc:Fallback>
                <p:oleObj name="文書" r:id="rId5" imgW="11815063" imgH="4119838" progId="Word.Document.12">
                  <p:embed/>
                  <p:pic>
                    <p:nvPicPr>
                      <p:cNvPr id="0" name=""/>
                      <p:cNvPicPr/>
                      <p:nvPr/>
                    </p:nvPicPr>
                    <p:blipFill>
                      <a:blip r:embed="rId6"/>
                      <a:stretch>
                        <a:fillRect/>
                      </a:stretch>
                    </p:blipFill>
                    <p:spPr>
                      <a:xfrm>
                        <a:off x="299438" y="4049713"/>
                        <a:ext cx="9428162" cy="328771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909054464"/>
              </p:ext>
            </p:extLst>
          </p:nvPr>
        </p:nvGraphicFramePr>
        <p:xfrm>
          <a:off x="332775" y="2031048"/>
          <a:ext cx="9764713" cy="2503487"/>
        </p:xfrm>
        <a:graphic>
          <a:graphicData uri="http://schemas.openxmlformats.org/presentationml/2006/ole">
            <mc:AlternateContent xmlns:mc="http://schemas.openxmlformats.org/markup-compatibility/2006">
              <mc:Choice xmlns:v="urn:schemas-microsoft-com:vml" Requires="v">
                <p:oleObj name="文書" r:id="rId7" imgW="12725554" imgH="3028362" progId="Word.Document.12">
                  <p:embed/>
                </p:oleObj>
              </mc:Choice>
              <mc:Fallback>
                <p:oleObj name="文書" r:id="rId7" imgW="12725554" imgH="3028362" progId="Word.Document.12">
                  <p:embed/>
                  <p:pic>
                    <p:nvPicPr>
                      <p:cNvPr id="7" name="オブジェクト 6"/>
                      <p:cNvPicPr/>
                      <p:nvPr/>
                    </p:nvPicPr>
                    <p:blipFill>
                      <a:blip r:embed="rId8"/>
                      <a:stretch>
                        <a:fillRect/>
                      </a:stretch>
                    </p:blipFill>
                    <p:spPr>
                      <a:xfrm>
                        <a:off x="332775" y="2031048"/>
                        <a:ext cx="9764713" cy="2503487"/>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4BEB23BF-17A4-D371-A169-D5B0D69DA77B}"/>
              </a:ext>
            </a:extLst>
          </p:cNvPr>
          <p:cNvGraphicFramePr>
            <a:graphicFrameLocks noChangeAspect="1"/>
          </p:cNvGraphicFramePr>
          <p:nvPr>
            <p:extLst>
              <p:ext uri="{D42A27DB-BD31-4B8C-83A1-F6EECF244321}">
                <p14:modId xmlns:p14="http://schemas.microsoft.com/office/powerpoint/2010/main" val="1433381664"/>
              </p:ext>
            </p:extLst>
          </p:nvPr>
        </p:nvGraphicFramePr>
        <p:xfrm>
          <a:off x="885825" y="363039"/>
          <a:ext cx="8096250" cy="885825"/>
        </p:xfrm>
        <a:graphic>
          <a:graphicData uri="http://schemas.openxmlformats.org/presentationml/2006/ole">
            <mc:AlternateContent xmlns:mc="http://schemas.openxmlformats.org/markup-compatibility/2006">
              <mc:Choice xmlns:v="urn:schemas-microsoft-com:vml" Requires="v">
                <p:oleObj name="文書" r:id="rId9" imgW="8304726" imgH="913761" progId="Word.Document.12">
                  <p:embed/>
                </p:oleObj>
              </mc:Choice>
              <mc:Fallback>
                <p:oleObj name="文書" r:id="rId9" imgW="8304726" imgH="913761" progId="Word.Document.12">
                  <p:embed/>
                  <p:pic>
                    <p:nvPicPr>
                      <p:cNvPr id="7" name="オブジェクト 6"/>
                      <p:cNvPicPr/>
                      <p:nvPr/>
                    </p:nvPicPr>
                    <p:blipFill>
                      <a:blip r:embed="rId10"/>
                      <a:stretch>
                        <a:fillRect/>
                      </a:stretch>
                    </p:blipFill>
                    <p:spPr>
                      <a:xfrm>
                        <a:off x="885825" y="363039"/>
                        <a:ext cx="8096250" cy="885825"/>
                      </a:xfrm>
                      <a:prstGeom prst="rect">
                        <a:avLst/>
                      </a:prstGeom>
                    </p:spPr>
                  </p:pic>
                </p:oleObj>
              </mc:Fallback>
            </mc:AlternateContent>
          </a:graphicData>
        </a:graphic>
      </p:graphicFrame>
    </p:spTree>
    <p:extLst>
      <p:ext uri="{BB962C8B-B14F-4D97-AF65-F5344CB8AC3E}">
        <p14:creationId xmlns:p14="http://schemas.microsoft.com/office/powerpoint/2010/main" val="27409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0500" y="395655"/>
            <a:ext cx="9525000" cy="4809391"/>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rgbClr val="00B050"/>
              </a:solidFill>
              <a:latin typeface="HGP創英角ｺﾞｼｯｸUB" panose="020B0900000000000000" pitchFamily="50" charset="-128"/>
              <a:ea typeface="HGP創英角ｺﾞｼｯｸUB" panose="020B09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pPr>
              <a:spcBef>
                <a:spcPts val="1800"/>
              </a:spcBef>
              <a:spcAft>
                <a:spcPts val="1800"/>
              </a:spcAft>
            </a:pP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400" dirty="0">
                <a:solidFill>
                  <a:srgbClr val="00B050"/>
                </a:solidFill>
                <a:latin typeface="HGP創英角ｺﾞｼｯｸUB" panose="020B0900000000000000" pitchFamily="50" charset="-128"/>
                <a:ea typeface="HGP創英角ｺﾞｼｯｸUB" panose="020B09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2" name="角丸四角形吹き出し 1"/>
          <p:cNvSpPr/>
          <p:nvPr/>
        </p:nvSpPr>
        <p:spPr>
          <a:xfrm>
            <a:off x="3593123" y="5284177"/>
            <a:ext cx="4293577" cy="1406769"/>
          </a:xfrm>
          <a:prstGeom prst="wedgeRoundRectCallout">
            <a:avLst>
              <a:gd name="adj1" fmla="val 59992"/>
              <a:gd name="adj2" fmla="val -2321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dirty="0">
                <a:solidFill>
                  <a:schemeClr val="accent6">
                    <a:lumMod val="75000"/>
                  </a:schemeClr>
                </a:solidFill>
                <a:latin typeface="HGP創英角ｺﾞｼｯｸUB" panose="020B0900000000000000" pitchFamily="50" charset="-128"/>
                <a:ea typeface="HGP創英角ｺﾞｼｯｸUB" panose="020B0900000000000000" pitchFamily="50" charset="-128"/>
              </a:rPr>
              <a:t>損害賠償</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人に傷つけられたり、迷惑をかけられたりした時に相手に対して裁判でお金を請求することができるんだよ。</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190500" y="5284177"/>
            <a:ext cx="7696201" cy="1406769"/>
          </a:xfrm>
          <a:prstGeom prst="wedgeRoundRectCallout">
            <a:avLst>
              <a:gd name="adj1" fmla="val 55879"/>
              <a:gd name="adj2" fmla="val -2196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8331199" y="2122110"/>
            <a:ext cx="1190625" cy="1342450"/>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3986041843"/>
              </p:ext>
            </p:extLst>
          </p:nvPr>
        </p:nvGraphicFramePr>
        <p:xfrm>
          <a:off x="399224" y="395654"/>
          <a:ext cx="7412038" cy="1370012"/>
        </p:xfrm>
        <a:graphic>
          <a:graphicData uri="http://schemas.openxmlformats.org/presentationml/2006/ole">
            <mc:AlternateContent xmlns:mc="http://schemas.openxmlformats.org/markup-compatibility/2006">
              <mc:Choice xmlns:v="urn:schemas-microsoft-com:vml" Requires="v">
                <p:oleObj name="文書" r:id="rId4" imgW="7411978" imgH="1370641" progId="Word.Document.12">
                  <p:embed/>
                </p:oleObj>
              </mc:Choice>
              <mc:Fallback>
                <p:oleObj name="文書" r:id="rId4" imgW="7411978" imgH="1370641" progId="Word.Document.12">
                  <p:embed/>
                  <p:pic>
                    <p:nvPicPr>
                      <p:cNvPr id="0" name=""/>
                      <p:cNvPicPr/>
                      <p:nvPr/>
                    </p:nvPicPr>
                    <p:blipFill>
                      <a:blip r:embed="rId5"/>
                      <a:stretch>
                        <a:fillRect/>
                      </a:stretch>
                    </p:blipFill>
                    <p:spPr>
                      <a:xfrm>
                        <a:off x="399224" y="395654"/>
                        <a:ext cx="7412038" cy="1370012"/>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54912836"/>
              </p:ext>
            </p:extLst>
          </p:nvPr>
        </p:nvGraphicFramePr>
        <p:xfrm>
          <a:off x="423863" y="1433513"/>
          <a:ext cx="9007475" cy="1746250"/>
        </p:xfrm>
        <a:graphic>
          <a:graphicData uri="http://schemas.openxmlformats.org/presentationml/2006/ole">
            <mc:AlternateContent xmlns:mc="http://schemas.openxmlformats.org/markup-compatibility/2006">
              <mc:Choice xmlns:v="urn:schemas-microsoft-com:vml" Requires="v">
                <p:oleObj name="文書" r:id="rId6" imgW="11391334" imgH="2335127" progId="Word.Document.12">
                  <p:embed/>
                </p:oleObj>
              </mc:Choice>
              <mc:Fallback>
                <p:oleObj name="文書" r:id="rId6" imgW="11391334" imgH="2335127" progId="Word.Document.12">
                  <p:embed/>
                  <p:pic>
                    <p:nvPicPr>
                      <p:cNvPr id="0" name=""/>
                      <p:cNvPicPr/>
                      <p:nvPr/>
                    </p:nvPicPr>
                    <p:blipFill>
                      <a:blip r:embed="rId7"/>
                      <a:stretch>
                        <a:fillRect/>
                      </a:stretch>
                    </p:blipFill>
                    <p:spPr>
                      <a:xfrm>
                        <a:off x="423863" y="1433513"/>
                        <a:ext cx="9007475" cy="174625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1271415408"/>
              </p:ext>
            </p:extLst>
          </p:nvPr>
        </p:nvGraphicFramePr>
        <p:xfrm>
          <a:off x="369888" y="3048000"/>
          <a:ext cx="9329737" cy="1947863"/>
        </p:xfrm>
        <a:graphic>
          <a:graphicData uri="http://schemas.openxmlformats.org/presentationml/2006/ole">
            <mc:AlternateContent xmlns:mc="http://schemas.openxmlformats.org/markup-compatibility/2006">
              <mc:Choice xmlns:v="urn:schemas-microsoft-com:vml" Requires="v">
                <p:oleObj name="文書" r:id="rId8" imgW="10046961" imgH="2096254" progId="Word.Document.12">
                  <p:embed/>
                </p:oleObj>
              </mc:Choice>
              <mc:Fallback>
                <p:oleObj name="文書" r:id="rId8" imgW="10046961" imgH="2096254" progId="Word.Document.12">
                  <p:embed/>
                  <p:pic>
                    <p:nvPicPr>
                      <p:cNvPr id="0" name=""/>
                      <p:cNvPicPr/>
                      <p:nvPr/>
                    </p:nvPicPr>
                    <p:blipFill>
                      <a:blip r:embed="rId9"/>
                      <a:stretch>
                        <a:fillRect/>
                      </a:stretch>
                    </p:blipFill>
                    <p:spPr>
                      <a:xfrm>
                        <a:off x="369888" y="3048000"/>
                        <a:ext cx="9329737" cy="1947863"/>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711190256"/>
              </p:ext>
            </p:extLst>
          </p:nvPr>
        </p:nvGraphicFramePr>
        <p:xfrm>
          <a:off x="423863" y="5321921"/>
          <a:ext cx="1814513" cy="723900"/>
        </p:xfrm>
        <a:graphic>
          <a:graphicData uri="http://schemas.openxmlformats.org/presentationml/2006/ole">
            <mc:AlternateContent xmlns:mc="http://schemas.openxmlformats.org/markup-compatibility/2006">
              <mc:Choice xmlns:v="urn:schemas-microsoft-com:vml" Requires="v">
                <p:oleObj name="文書" r:id="rId10" imgW="1847904" imgH="913761" progId="Word.Document.12">
                  <p:embed/>
                </p:oleObj>
              </mc:Choice>
              <mc:Fallback>
                <p:oleObj name="文書" r:id="rId10" imgW="1847904" imgH="913761" progId="Word.Document.12">
                  <p:embed/>
                  <p:pic>
                    <p:nvPicPr>
                      <p:cNvPr id="0" name=""/>
                      <p:cNvPicPr/>
                      <p:nvPr/>
                    </p:nvPicPr>
                    <p:blipFill>
                      <a:blip r:embed="rId11"/>
                      <a:stretch>
                        <a:fillRect/>
                      </a:stretch>
                    </p:blipFill>
                    <p:spPr>
                      <a:xfrm>
                        <a:off x="423863" y="5321921"/>
                        <a:ext cx="1814513" cy="72390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621947162"/>
              </p:ext>
            </p:extLst>
          </p:nvPr>
        </p:nvGraphicFramePr>
        <p:xfrm>
          <a:off x="830264" y="5689495"/>
          <a:ext cx="7289800" cy="1141412"/>
        </p:xfrm>
        <a:graphic>
          <a:graphicData uri="http://schemas.openxmlformats.org/presentationml/2006/ole">
            <mc:AlternateContent xmlns:mc="http://schemas.openxmlformats.org/markup-compatibility/2006">
              <mc:Choice xmlns:v="urn:schemas-microsoft-com:vml" Requires="v">
                <p:oleObj name="文書" r:id="rId12" imgW="7289497" imgH="1142201" progId="Word.Document.12">
                  <p:embed/>
                </p:oleObj>
              </mc:Choice>
              <mc:Fallback>
                <p:oleObj name="文書" r:id="rId12" imgW="7289497" imgH="1142201" progId="Word.Document.12">
                  <p:embed/>
                  <p:pic>
                    <p:nvPicPr>
                      <p:cNvPr id="0" name=""/>
                      <p:cNvPicPr/>
                      <p:nvPr/>
                    </p:nvPicPr>
                    <p:blipFill>
                      <a:blip r:embed="rId13"/>
                      <a:stretch>
                        <a:fillRect/>
                      </a:stretch>
                    </p:blipFill>
                    <p:spPr>
                      <a:xfrm>
                        <a:off x="830264" y="5689495"/>
                        <a:ext cx="7289800" cy="1141412"/>
                      </a:xfrm>
                      <a:prstGeom prst="rect">
                        <a:avLst/>
                      </a:prstGeom>
                    </p:spPr>
                  </p:pic>
                </p:oleObj>
              </mc:Fallback>
            </mc:AlternateContent>
          </a:graphicData>
        </a:graphic>
      </p:graphicFrame>
      <p:pic>
        <p:nvPicPr>
          <p:cNvPr id="5" name="図 4"/>
          <p:cNvPicPr preferRelativeResize="0">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811262" y="4823688"/>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6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4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6945923" y="2128200"/>
            <a:ext cx="2580175" cy="4267837"/>
          </a:xfrm>
          <a:prstGeom prst="rect">
            <a:avLst/>
          </a:prstGeom>
        </p:spPr>
      </p:pic>
      <p:graphicFrame>
        <p:nvGraphicFramePr>
          <p:cNvPr id="2" name="オブジェクト 1"/>
          <p:cNvGraphicFramePr>
            <a:graphicFrameLocks noChangeAspect="1"/>
          </p:cNvGraphicFramePr>
          <p:nvPr>
            <p:extLst>
              <p:ext uri="{D42A27DB-BD31-4B8C-83A1-F6EECF244321}">
                <p14:modId xmlns:p14="http://schemas.microsoft.com/office/powerpoint/2010/main" val="2236835191"/>
              </p:ext>
            </p:extLst>
          </p:nvPr>
        </p:nvGraphicFramePr>
        <p:xfrm>
          <a:off x="381463" y="198700"/>
          <a:ext cx="8774112" cy="1089025"/>
        </p:xfrm>
        <a:graphic>
          <a:graphicData uri="http://schemas.openxmlformats.org/presentationml/2006/ole">
            <mc:AlternateContent xmlns:mc="http://schemas.openxmlformats.org/markup-compatibility/2006">
              <mc:Choice xmlns:v="urn:schemas-microsoft-com:vml" Requires="v">
                <p:oleObj name="文書" r:id="rId4" imgW="9161096" imgH="1142201" progId="Word.Document.12">
                  <p:embed/>
                </p:oleObj>
              </mc:Choice>
              <mc:Fallback>
                <p:oleObj name="文書" r:id="rId4" imgW="9161096" imgH="1142201" progId="Word.Document.12">
                  <p:embed/>
                  <p:pic>
                    <p:nvPicPr>
                      <p:cNvPr id="0" name=""/>
                      <p:cNvPicPr/>
                      <p:nvPr/>
                    </p:nvPicPr>
                    <p:blipFill>
                      <a:blip r:embed="rId5"/>
                      <a:stretch>
                        <a:fillRect/>
                      </a:stretch>
                    </p:blipFill>
                    <p:spPr>
                      <a:xfrm>
                        <a:off x="381463" y="198700"/>
                        <a:ext cx="8774112" cy="1089025"/>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579215153"/>
              </p:ext>
            </p:extLst>
          </p:nvPr>
        </p:nvGraphicFramePr>
        <p:xfrm>
          <a:off x="403225" y="1262063"/>
          <a:ext cx="9034463" cy="5172075"/>
        </p:xfrm>
        <a:graphic>
          <a:graphicData uri="http://schemas.openxmlformats.org/presentationml/2006/ole">
            <mc:AlternateContent xmlns:mc="http://schemas.openxmlformats.org/markup-compatibility/2006">
              <mc:Choice xmlns:v="urn:schemas-microsoft-com:vml" Requires="v">
                <p:oleObj name="文書" r:id="rId6" imgW="9585601" imgH="5482565" progId="Word.Document.12">
                  <p:embed/>
                </p:oleObj>
              </mc:Choice>
              <mc:Fallback>
                <p:oleObj name="文書" r:id="rId6" imgW="9585601" imgH="5482565" progId="Word.Document.12">
                  <p:embed/>
                  <p:pic>
                    <p:nvPicPr>
                      <p:cNvPr id="0" name=""/>
                      <p:cNvPicPr/>
                      <p:nvPr/>
                    </p:nvPicPr>
                    <p:blipFill>
                      <a:blip r:embed="rId7"/>
                      <a:stretch>
                        <a:fillRect/>
                      </a:stretch>
                    </p:blipFill>
                    <p:spPr>
                      <a:xfrm>
                        <a:off x="403225" y="1262063"/>
                        <a:ext cx="9034463" cy="5172075"/>
                      </a:xfrm>
                      <a:prstGeom prst="rect">
                        <a:avLst/>
                      </a:prstGeom>
                    </p:spPr>
                  </p:pic>
                </p:oleObj>
              </mc:Fallback>
            </mc:AlternateContent>
          </a:graphicData>
        </a:graphic>
      </p:graphicFrame>
    </p:spTree>
    <p:extLst>
      <p:ext uri="{BB962C8B-B14F-4D97-AF65-F5344CB8AC3E}">
        <p14:creationId xmlns:p14="http://schemas.microsoft.com/office/powerpoint/2010/main" val="68381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pSp>
        <p:nvGrpSpPr>
          <p:cNvPr id="10" name="グループ化 9"/>
          <p:cNvGrpSpPr/>
          <p:nvPr/>
        </p:nvGrpSpPr>
        <p:grpSpPr>
          <a:xfrm>
            <a:off x="70500" y="1081540"/>
            <a:ext cx="6039268" cy="5400000"/>
            <a:chOff x="70500" y="1081540"/>
            <a:chExt cx="6039268" cy="540000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p:cNvGraphicFramePr>
              <a:graphicFrameLocks noChangeAspect="1"/>
            </p:cNvGraphicFramePr>
            <p:nvPr>
              <p:extLst>
                <p:ext uri="{D42A27DB-BD31-4B8C-83A1-F6EECF244321}">
                  <p14:modId xmlns:p14="http://schemas.microsoft.com/office/powerpoint/2010/main" val="3164258814"/>
                </p:ext>
              </p:extLst>
            </p:nvPr>
          </p:nvGraphicFramePr>
          <p:xfrm>
            <a:off x="70500" y="1566682"/>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9" name="オブジェクト 8"/>
                        <p:cNvPicPr/>
                        <p:nvPr/>
                      </p:nvPicPr>
                      <p:blipFill>
                        <a:blip r:embed="rId4"/>
                        <a:stretch>
                          <a:fillRect/>
                        </a:stretch>
                      </p:blipFill>
                      <p:spPr>
                        <a:xfrm>
                          <a:off x="70500" y="1566682"/>
                          <a:ext cx="6039268" cy="4707955"/>
                        </a:xfrm>
                        <a:prstGeom prst="rect">
                          <a:avLst/>
                        </a:prstGeom>
                      </p:spPr>
                    </p:pic>
                  </p:oleObj>
                </mc:Fallback>
              </mc:AlternateContent>
            </a:graphicData>
          </a:graphic>
        </p:graphicFrame>
      </p:grpSp>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a:solidFill>
                  <a:schemeClr val="tx1"/>
                </a:solidFill>
              </a:rPr>
              <a:t>みまもりぃぬ</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643087728"/>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name="文書" r:id="rId5" imgW="10061300" imgH="2445020" progId="Word.Document.12">
                  <p:embed/>
                </p:oleObj>
              </mc:Choice>
              <mc:Fallback>
                <p:oleObj name="文書" r:id="rId5" imgW="10061300" imgH="2445020" progId="Word.Document.12">
                  <p:embed/>
                  <p:pic>
                    <p:nvPicPr>
                      <p:cNvPr id="13" name="オブジェクト 12"/>
                      <p:cNvPicPr/>
                      <p:nvPr/>
                    </p:nvPicPr>
                    <p:blipFill>
                      <a:blip r:embed="rId6"/>
                      <a:stretch>
                        <a:fillRect/>
                      </a:stretch>
                    </p:blipFill>
                    <p:spPr>
                      <a:xfrm>
                        <a:off x="4435475" y="5165594"/>
                        <a:ext cx="5035550" cy="1214438"/>
                      </a:xfrm>
                      <a:prstGeom prst="rect">
                        <a:avLst/>
                      </a:prstGeom>
                    </p:spPr>
                  </p:pic>
                </p:oleObj>
              </mc:Fallback>
            </mc:AlternateContent>
          </a:graphicData>
        </a:graphic>
      </p:graphicFrame>
      <p:pic>
        <p:nvPicPr>
          <p:cNvPr id="15" name="図 1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6419891" y="1371883"/>
            <a:ext cx="2679311" cy="3917748"/>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5110480" y="164396"/>
            <a:ext cx="4613184" cy="12074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HGP創英角ｺﾞｼｯｸUB" panose="020B0900000000000000" pitchFamily="50" charset="-128"/>
              <a:ea typeface="HGP創英角ｺﾞｼｯｸUB" panose="020B0900000000000000" pitchFamily="50" charset="-128"/>
            </a:endParaRPr>
          </a:p>
        </p:txBody>
      </p:sp>
      <p:graphicFrame>
        <p:nvGraphicFramePr>
          <p:cNvPr id="18" name="オブジェクト 17"/>
          <p:cNvGraphicFramePr>
            <a:graphicFrameLocks noChangeAspect="1"/>
          </p:cNvGraphicFramePr>
          <p:nvPr>
            <p:extLst>
              <p:ext uri="{D42A27DB-BD31-4B8C-83A1-F6EECF244321}">
                <p14:modId xmlns:p14="http://schemas.microsoft.com/office/powerpoint/2010/main" val="1395908632"/>
              </p:ext>
            </p:extLst>
          </p:nvPr>
        </p:nvGraphicFramePr>
        <p:xfrm>
          <a:off x="5387340" y="257458"/>
          <a:ext cx="4048125" cy="1114425"/>
        </p:xfrm>
        <a:graphic>
          <a:graphicData uri="http://schemas.openxmlformats.org/presentationml/2006/ole">
            <mc:AlternateContent xmlns:mc="http://schemas.openxmlformats.org/markup-compatibility/2006">
              <mc:Choice xmlns:v="urn:schemas-microsoft-com:vml" Requires="v">
                <p:oleObj name="文書" r:id="rId9" imgW="8519581" imgH="2360669" progId="Word.Document.12">
                  <p:embed/>
                </p:oleObj>
              </mc:Choice>
              <mc:Fallback>
                <p:oleObj name="文書" r:id="rId9" imgW="8519581" imgH="2360669" progId="Word.Document.12">
                  <p:embed/>
                  <p:pic>
                    <p:nvPicPr>
                      <p:cNvPr id="15" name="オブジェクト 14"/>
                      <p:cNvPicPr/>
                      <p:nvPr/>
                    </p:nvPicPr>
                    <p:blipFill>
                      <a:blip r:embed="rId10"/>
                      <a:stretch>
                        <a:fillRect/>
                      </a:stretch>
                    </p:blipFill>
                    <p:spPr>
                      <a:xfrm>
                        <a:off x="5387340" y="257458"/>
                        <a:ext cx="4048125" cy="1114425"/>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BF4939BA-EADC-BDF0-9C0E-C693B53AA7A3}"/>
              </a:ext>
            </a:extLst>
          </p:cNvPr>
          <p:cNvGraphicFramePr>
            <a:graphicFrameLocks noChangeAspect="1"/>
          </p:cNvGraphicFramePr>
          <p:nvPr>
            <p:extLst>
              <p:ext uri="{D42A27DB-BD31-4B8C-83A1-F6EECF244321}">
                <p14:modId xmlns:p14="http://schemas.microsoft.com/office/powerpoint/2010/main" val="70815095"/>
              </p:ext>
            </p:extLst>
          </p:nvPr>
        </p:nvGraphicFramePr>
        <p:xfrm>
          <a:off x="465138" y="288926"/>
          <a:ext cx="3143250" cy="827286"/>
        </p:xfrm>
        <a:graphic>
          <a:graphicData uri="http://schemas.openxmlformats.org/presentationml/2006/ole">
            <mc:AlternateContent xmlns:mc="http://schemas.openxmlformats.org/markup-compatibility/2006">
              <mc:Choice xmlns:v="urn:schemas-microsoft-com:vml" Requires="v">
                <p:oleObj name="Document" r:id="rId11" imgW="3450636" imgH="913761" progId="Word.Document.12">
                  <p:embed/>
                </p:oleObj>
              </mc:Choice>
              <mc:Fallback>
                <p:oleObj name="Document" r:id="rId11" imgW="3450636" imgH="913761" progId="Word.Document.12">
                  <p:embed/>
                  <p:pic>
                    <p:nvPicPr>
                      <p:cNvPr id="14" name="オブジェクト 13"/>
                      <p:cNvPicPr/>
                      <p:nvPr/>
                    </p:nvPicPr>
                    <p:blipFill>
                      <a:blip r:embed="rId12"/>
                      <a:stretch>
                        <a:fillRect/>
                      </a:stretch>
                    </p:blipFill>
                    <p:spPr>
                      <a:xfrm>
                        <a:off x="465138" y="288926"/>
                        <a:ext cx="3143250" cy="827286"/>
                      </a:xfrm>
                      <a:prstGeom prst="rect">
                        <a:avLst/>
                      </a:prstGeom>
                    </p:spPr>
                  </p:pic>
                </p:oleObj>
              </mc:Fallback>
            </mc:AlternateContent>
          </a:graphicData>
        </a:graphic>
      </p:graphicFrame>
    </p:spTree>
    <p:extLst>
      <p:ext uri="{BB962C8B-B14F-4D97-AF65-F5344CB8AC3E}">
        <p14:creationId xmlns:p14="http://schemas.microsoft.com/office/powerpoint/2010/main" val="44283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8240837" y="5189251"/>
            <a:ext cx="1227688"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dirty="0">
                <a:latin typeface="HG丸ｺﾞｼｯｸM-PRO" panose="020F0600000000000000" pitchFamily="50" charset="-128"/>
                <a:ea typeface="HG丸ｺﾞｼｯｸM-PRO" panose="020F0600000000000000" pitchFamily="50" charset="-128"/>
              </a:rPr>
              <a:t>９０円</a:t>
            </a:r>
          </a:p>
        </p:txBody>
      </p:sp>
      <p:pic>
        <p:nvPicPr>
          <p:cNvPr id="11" name="図 10"/>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8953" y1="64195" x2="58953" y2="64195"/>
                        <a14:foregroundMark x1="66942" y1="60593" x2="66942" y2="60593"/>
                        <a14:foregroundMark x1="13223" y1="58686" x2="13223" y2="58686"/>
                      </a14:backgroundRemoval>
                    </a14:imgEffect>
                  </a14:imgLayer>
                </a14:imgProps>
              </a:ext>
            </a:extLst>
          </a:blip>
          <a:srcRect l="4505" t="6791"/>
          <a:stretch/>
        </p:blipFill>
        <p:spPr>
          <a:xfrm>
            <a:off x="8355462" y="335666"/>
            <a:ext cx="1032378" cy="1310254"/>
          </a:xfrm>
          <a:prstGeom prst="rect">
            <a:avLst/>
          </a:prstGeom>
        </p:spPr>
      </p:pic>
      <p:graphicFrame>
        <p:nvGraphicFramePr>
          <p:cNvPr id="12" name="オブジェクト 11"/>
          <p:cNvGraphicFramePr>
            <a:graphicFrameLocks noChangeAspect="1"/>
          </p:cNvGraphicFramePr>
          <p:nvPr>
            <p:extLst>
              <p:ext uri="{D42A27DB-BD31-4B8C-83A1-F6EECF244321}">
                <p14:modId xmlns:p14="http://schemas.microsoft.com/office/powerpoint/2010/main" val="1842101452"/>
              </p:ext>
            </p:extLst>
          </p:nvPr>
        </p:nvGraphicFramePr>
        <p:xfrm>
          <a:off x="409575" y="1201738"/>
          <a:ext cx="9075738" cy="1992312"/>
        </p:xfrm>
        <a:graphic>
          <a:graphicData uri="http://schemas.openxmlformats.org/presentationml/2006/ole">
            <mc:AlternateContent xmlns:mc="http://schemas.openxmlformats.org/markup-compatibility/2006">
              <mc:Choice xmlns:v="urn:schemas-microsoft-com:vml" Requires="v">
                <p:oleObj name="文書" r:id="rId5" imgW="12162286" imgH="2589109" progId="Word.Document.12">
                  <p:embed/>
                </p:oleObj>
              </mc:Choice>
              <mc:Fallback>
                <p:oleObj name="文書" r:id="rId5" imgW="12162286" imgH="2589109" progId="Word.Document.12">
                  <p:embed/>
                  <p:pic>
                    <p:nvPicPr>
                      <p:cNvPr id="2" name="オブジェクト 1"/>
                      <p:cNvPicPr/>
                      <p:nvPr/>
                    </p:nvPicPr>
                    <p:blipFill>
                      <a:blip r:embed="rId6"/>
                      <a:stretch>
                        <a:fillRect/>
                      </a:stretch>
                    </p:blipFill>
                    <p:spPr>
                      <a:xfrm>
                        <a:off x="409575" y="1201738"/>
                        <a:ext cx="9075738" cy="1992312"/>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604019566"/>
              </p:ext>
            </p:extLst>
          </p:nvPr>
        </p:nvGraphicFramePr>
        <p:xfrm>
          <a:off x="414338" y="3059113"/>
          <a:ext cx="8588375" cy="3352800"/>
        </p:xfrm>
        <a:graphic>
          <a:graphicData uri="http://schemas.openxmlformats.org/presentationml/2006/ole">
            <mc:AlternateContent xmlns:mc="http://schemas.openxmlformats.org/markup-compatibility/2006">
              <mc:Choice xmlns:v="urn:schemas-microsoft-com:vml" Requires="v">
                <p:oleObj name="文書" r:id="rId7" imgW="11899811" imgH="4604779" progId="Word.Document.12">
                  <p:embed/>
                </p:oleObj>
              </mc:Choice>
              <mc:Fallback>
                <p:oleObj name="文書" r:id="rId7" imgW="11899811" imgH="4604779" progId="Word.Document.12">
                  <p:embed/>
                  <p:pic>
                    <p:nvPicPr>
                      <p:cNvPr id="12" name="オブジェクト 11"/>
                      <p:cNvPicPr/>
                      <p:nvPr/>
                    </p:nvPicPr>
                    <p:blipFill>
                      <a:blip r:embed="rId8"/>
                      <a:stretch>
                        <a:fillRect/>
                      </a:stretch>
                    </p:blipFill>
                    <p:spPr>
                      <a:xfrm>
                        <a:off x="414338" y="3059113"/>
                        <a:ext cx="8588375" cy="3352800"/>
                      </a:xfrm>
                      <a:prstGeom prst="rect">
                        <a:avLst/>
                      </a:prstGeom>
                    </p:spPr>
                  </p:pic>
                </p:oleObj>
              </mc:Fallback>
            </mc:AlternateContent>
          </a:graphicData>
        </a:graphic>
      </p:graphicFrame>
      <p:sp>
        <p:nvSpPr>
          <p:cNvPr id="6" name="正方形/長方形 5"/>
          <p:cNvSpPr/>
          <p:nvPr/>
        </p:nvSpPr>
        <p:spPr>
          <a:xfrm>
            <a:off x="8240837" y="4496753"/>
            <a:ext cx="1227688"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dirty="0">
                <a:latin typeface="HG丸ｺﾞｼｯｸM-PRO" panose="020F0600000000000000" pitchFamily="50" charset="-128"/>
                <a:ea typeface="HG丸ｺﾞｼｯｸM-PRO" panose="020F0600000000000000" pitchFamily="50" charset="-128"/>
              </a:rPr>
              <a:t>３１０円</a:t>
            </a: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2839538098"/>
              </p:ext>
            </p:extLst>
          </p:nvPr>
        </p:nvGraphicFramePr>
        <p:xfrm>
          <a:off x="409575" y="238046"/>
          <a:ext cx="9067800" cy="914400"/>
        </p:xfrm>
        <a:graphic>
          <a:graphicData uri="http://schemas.openxmlformats.org/presentationml/2006/ole">
            <mc:AlternateContent xmlns:mc="http://schemas.openxmlformats.org/markup-compatibility/2006">
              <mc:Choice xmlns:v="urn:schemas-microsoft-com:vml" Requires="v">
                <p:oleObj name="文書" r:id="rId9" imgW="9268858" imgH="937145" progId="Word.Document.12">
                  <p:embed/>
                </p:oleObj>
              </mc:Choice>
              <mc:Fallback>
                <p:oleObj name="文書" r:id="rId9" imgW="9268858" imgH="937145" progId="Word.Document.12">
                  <p:embed/>
                  <p:pic>
                    <p:nvPicPr>
                      <p:cNvPr id="12" name="オブジェクト 11"/>
                      <p:cNvPicPr/>
                      <p:nvPr/>
                    </p:nvPicPr>
                    <p:blipFill>
                      <a:blip r:embed="rId10"/>
                      <a:stretch>
                        <a:fillRect/>
                      </a:stretch>
                    </p:blipFill>
                    <p:spPr>
                      <a:xfrm>
                        <a:off x="409575" y="238046"/>
                        <a:ext cx="9067800" cy="914400"/>
                      </a:xfrm>
                      <a:prstGeom prst="rect">
                        <a:avLst/>
                      </a:prstGeom>
                    </p:spPr>
                  </p:pic>
                </p:oleObj>
              </mc:Fallback>
            </mc:AlternateContent>
          </a:graphicData>
        </a:graphic>
      </p:graphicFrame>
      <p:sp>
        <p:nvSpPr>
          <p:cNvPr id="3" name="正方形/長方形 2">
            <a:extLst>
              <a:ext uri="{FF2B5EF4-FFF2-40B4-BE49-F238E27FC236}">
                <a16:creationId xmlns:a16="http://schemas.microsoft.com/office/drawing/2014/main" id="{7FD28D6E-1359-0120-0AFE-A8483660E5C6}"/>
              </a:ext>
            </a:extLst>
          </p:cNvPr>
          <p:cNvSpPr/>
          <p:nvPr/>
        </p:nvSpPr>
        <p:spPr>
          <a:xfrm>
            <a:off x="8668873" y="5867378"/>
            <a:ext cx="801384"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dirty="0">
                <a:latin typeface="HG丸ｺﾞｼｯｸM-PRO" panose="020F0600000000000000" pitchFamily="50" charset="-128"/>
                <a:ea typeface="HG丸ｺﾞｼｯｸM-PRO" panose="020F0600000000000000" pitchFamily="50" charset="-128"/>
              </a:rPr>
              <a:t>４冊</a:t>
            </a:r>
          </a:p>
        </p:txBody>
      </p:sp>
    </p:spTree>
    <p:extLst>
      <p:ext uri="{BB962C8B-B14F-4D97-AF65-F5344CB8AC3E}">
        <p14:creationId xmlns:p14="http://schemas.microsoft.com/office/powerpoint/2010/main" val="15800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pic>
        <p:nvPicPr>
          <p:cNvPr id="2" name="図 1"/>
          <p:cNvPicPr>
            <a:picLocks noChangeAspect="1"/>
          </p:cNvPicPr>
          <p:nvPr/>
        </p:nvPicPr>
        <p:blipFill rotWithShape="1">
          <a:blip r:embed="rId3"/>
          <a:srcRect l="4505" t="6791"/>
          <a:stretch/>
        </p:blipFill>
        <p:spPr>
          <a:xfrm>
            <a:off x="311083" y="1406259"/>
            <a:ext cx="1773882" cy="2251342"/>
          </a:xfrm>
          <a:prstGeom prst="rect">
            <a:avLst/>
          </a:prstGeom>
        </p:spPr>
      </p:pic>
      <p:sp>
        <p:nvSpPr>
          <p:cNvPr id="13" name="フリーフォーム 12"/>
          <p:cNvSpPr/>
          <p:nvPr/>
        </p:nvSpPr>
        <p:spPr>
          <a:xfrm>
            <a:off x="666161" y="3903017"/>
            <a:ext cx="7484146" cy="2446157"/>
          </a:xfrm>
          <a:custGeom>
            <a:avLst/>
            <a:gdLst>
              <a:gd name="connsiteX0" fmla="*/ 347269 w 7437012"/>
              <a:gd name="connsiteY0" fmla="*/ 0 h 2083571"/>
              <a:gd name="connsiteX1" fmla="*/ 6685127 w 7437012"/>
              <a:gd name="connsiteY1" fmla="*/ 0 h 2083571"/>
              <a:gd name="connsiteX2" fmla="*/ 7032396 w 7437012"/>
              <a:gd name="connsiteY2" fmla="*/ 347269 h 2083571"/>
              <a:gd name="connsiteX3" fmla="*/ 7032396 w 7437012"/>
              <a:gd name="connsiteY3" fmla="*/ 585983 h 2083571"/>
              <a:gd name="connsiteX4" fmla="*/ 7437012 w 7437012"/>
              <a:gd name="connsiteY4" fmla="*/ 797890 h 2083571"/>
              <a:gd name="connsiteX5" fmla="*/ 7032396 w 7437012"/>
              <a:gd name="connsiteY5" fmla="*/ 855389 h 2083571"/>
              <a:gd name="connsiteX6" fmla="*/ 7032396 w 7437012"/>
              <a:gd name="connsiteY6" fmla="*/ 1736302 h 2083571"/>
              <a:gd name="connsiteX7" fmla="*/ 6685127 w 7437012"/>
              <a:gd name="connsiteY7" fmla="*/ 2083571 h 2083571"/>
              <a:gd name="connsiteX8" fmla="*/ 347269 w 7437012"/>
              <a:gd name="connsiteY8" fmla="*/ 2083571 h 2083571"/>
              <a:gd name="connsiteX9" fmla="*/ 0 w 7437012"/>
              <a:gd name="connsiteY9" fmla="*/ 1736302 h 2083571"/>
              <a:gd name="connsiteX10" fmla="*/ 0 w 7437012"/>
              <a:gd name="connsiteY10" fmla="*/ 347269 h 2083571"/>
              <a:gd name="connsiteX11" fmla="*/ 347269 w 7437012"/>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665915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788464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4146" h="2083571">
                <a:moveTo>
                  <a:pt x="347269" y="0"/>
                </a:moveTo>
                <a:lnTo>
                  <a:pt x="6685127" y="0"/>
                </a:lnTo>
                <a:cubicBezTo>
                  <a:pt x="6876918" y="0"/>
                  <a:pt x="7032396" y="155478"/>
                  <a:pt x="7032396" y="347269"/>
                </a:cubicBezTo>
                <a:lnTo>
                  <a:pt x="7032396" y="585983"/>
                </a:lnTo>
                <a:lnTo>
                  <a:pt x="7484146" y="788464"/>
                </a:lnTo>
                <a:lnTo>
                  <a:pt x="7032396" y="855389"/>
                </a:lnTo>
                <a:lnTo>
                  <a:pt x="7032396" y="1736302"/>
                </a:lnTo>
                <a:cubicBezTo>
                  <a:pt x="7032396" y="1928093"/>
                  <a:pt x="6876918" y="2083571"/>
                  <a:pt x="6685127" y="2083571"/>
                </a:cubicBezTo>
                <a:lnTo>
                  <a:pt x="347269" y="2083571"/>
                </a:lnTo>
                <a:cubicBezTo>
                  <a:pt x="155478" y="2083571"/>
                  <a:pt x="0" y="1928093"/>
                  <a:pt x="0" y="1736302"/>
                </a:cubicBezTo>
                <a:lnTo>
                  <a:pt x="0" y="347269"/>
                </a:lnTo>
                <a:cubicBezTo>
                  <a:pt x="0" y="155478"/>
                  <a:pt x="155478" y="0"/>
                  <a:pt x="347269" y="0"/>
                </a:cubicBezTo>
                <a:close/>
              </a:path>
            </a:pathLst>
          </a:cu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kumimoji="1"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8021342" y="4096010"/>
            <a:ext cx="1533002" cy="2241590"/>
          </a:xfrm>
          <a:prstGeom prst="rect">
            <a:avLst/>
          </a:prstGeom>
          <a:noFill/>
          <a:extLst>
            <a:ext uri="{909E8E84-426E-40DD-AFC4-6F175D3DCCD1}">
              <a14:hiddenFill xmlns:a14="http://schemas.microsoft.com/office/drawing/2010/main">
                <a:solidFill>
                  <a:srgbClr val="FFFFFF"/>
                </a:solidFill>
              </a14:hiddenFill>
            </a:ext>
          </a:extLst>
        </p:spPr>
      </p:pic>
      <p:sp>
        <p:nvSpPr>
          <p:cNvPr id="19" name="フリーフォーム 18"/>
          <p:cNvSpPr/>
          <p:nvPr/>
        </p:nvSpPr>
        <p:spPr>
          <a:xfrm rot="16413686">
            <a:off x="4278129" y="-1461027"/>
            <a:ext cx="2765275" cy="7630115"/>
          </a:xfrm>
          <a:custGeom>
            <a:avLst/>
            <a:gdLst>
              <a:gd name="connsiteX0" fmla="*/ 2767036 w 3121651"/>
              <a:gd name="connsiteY0" fmla="*/ 756880 h 7045350"/>
              <a:gd name="connsiteX1" fmla="*/ 3120744 w 3121651"/>
              <a:gd name="connsiteY1" fmla="*/ 6439945 h 7045350"/>
              <a:gd name="connsiteX2" fmla="*/ 2688407 w 3121651"/>
              <a:gd name="connsiteY2" fmla="*/ 6929670 h 7045350"/>
              <a:gd name="connsiteX3" fmla="*/ 844340 w 3121651"/>
              <a:gd name="connsiteY3" fmla="*/ 7044443 h 7045350"/>
              <a:gd name="connsiteX4" fmla="*/ 354615 w 3121651"/>
              <a:gd name="connsiteY4" fmla="*/ 6612106 h 7045350"/>
              <a:gd name="connsiteX5" fmla="*/ 907 w 3121651"/>
              <a:gd name="connsiteY5" fmla="*/ 929041 h 7045350"/>
              <a:gd name="connsiteX6" fmla="*/ 433244 w 3121651"/>
              <a:gd name="connsiteY6" fmla="*/ 439316 h 7045350"/>
              <a:gd name="connsiteX7" fmla="*/ 1569105 w 3121651"/>
              <a:gd name="connsiteY7" fmla="*/ 368621 h 7045350"/>
              <a:gd name="connsiteX8" fmla="*/ 1712385 w 3121651"/>
              <a:gd name="connsiteY8" fmla="*/ 0 h 7045350"/>
              <a:gd name="connsiteX9" fmla="*/ 1848896 w 3121651"/>
              <a:gd name="connsiteY9" fmla="*/ 351207 h 7045350"/>
              <a:gd name="connsiteX10" fmla="*/ 2277311 w 3121651"/>
              <a:gd name="connsiteY10" fmla="*/ 324543 h 7045350"/>
              <a:gd name="connsiteX11" fmla="*/ 2767036 w 3121651"/>
              <a:gd name="connsiteY11" fmla="*/ 756880 h 7045350"/>
              <a:gd name="connsiteX0" fmla="*/ 2767036 w 3121651"/>
              <a:gd name="connsiteY0" fmla="*/ 751024 h 7039494"/>
              <a:gd name="connsiteX1" fmla="*/ 3120744 w 3121651"/>
              <a:gd name="connsiteY1" fmla="*/ 6434089 h 7039494"/>
              <a:gd name="connsiteX2" fmla="*/ 2688407 w 3121651"/>
              <a:gd name="connsiteY2" fmla="*/ 6923814 h 7039494"/>
              <a:gd name="connsiteX3" fmla="*/ 844340 w 3121651"/>
              <a:gd name="connsiteY3" fmla="*/ 7038587 h 7039494"/>
              <a:gd name="connsiteX4" fmla="*/ 354615 w 3121651"/>
              <a:gd name="connsiteY4" fmla="*/ 6606250 h 7039494"/>
              <a:gd name="connsiteX5" fmla="*/ 907 w 3121651"/>
              <a:gd name="connsiteY5" fmla="*/ 923185 h 7039494"/>
              <a:gd name="connsiteX6" fmla="*/ 433244 w 3121651"/>
              <a:gd name="connsiteY6" fmla="*/ 433460 h 7039494"/>
              <a:gd name="connsiteX7" fmla="*/ 1569105 w 3121651"/>
              <a:gd name="connsiteY7" fmla="*/ 362765 h 7039494"/>
              <a:gd name="connsiteX8" fmla="*/ 1618299 w 3121651"/>
              <a:gd name="connsiteY8" fmla="*/ 0 h 7039494"/>
              <a:gd name="connsiteX9" fmla="*/ 1848896 w 3121651"/>
              <a:gd name="connsiteY9" fmla="*/ 345351 h 7039494"/>
              <a:gd name="connsiteX10" fmla="*/ 2277311 w 3121651"/>
              <a:gd name="connsiteY10" fmla="*/ 318687 h 7039494"/>
              <a:gd name="connsiteX11" fmla="*/ 2767036 w 3121651"/>
              <a:gd name="connsiteY11" fmla="*/ 751024 h 7039494"/>
              <a:gd name="connsiteX0" fmla="*/ 2767036 w 3121651"/>
              <a:gd name="connsiteY0" fmla="*/ 751024 h 7039494"/>
              <a:gd name="connsiteX1" fmla="*/ 3120744 w 3121651"/>
              <a:gd name="connsiteY1" fmla="*/ 6434089 h 7039494"/>
              <a:gd name="connsiteX2" fmla="*/ 2688407 w 3121651"/>
              <a:gd name="connsiteY2" fmla="*/ 6923814 h 7039494"/>
              <a:gd name="connsiteX3" fmla="*/ 844340 w 3121651"/>
              <a:gd name="connsiteY3" fmla="*/ 7038587 h 7039494"/>
              <a:gd name="connsiteX4" fmla="*/ 354615 w 3121651"/>
              <a:gd name="connsiteY4" fmla="*/ 6606250 h 7039494"/>
              <a:gd name="connsiteX5" fmla="*/ 907 w 3121651"/>
              <a:gd name="connsiteY5" fmla="*/ 923185 h 7039494"/>
              <a:gd name="connsiteX6" fmla="*/ 433244 w 3121651"/>
              <a:gd name="connsiteY6" fmla="*/ 433460 h 7039494"/>
              <a:gd name="connsiteX7" fmla="*/ 1569105 w 3121651"/>
              <a:gd name="connsiteY7" fmla="*/ 362765 h 7039494"/>
              <a:gd name="connsiteX8" fmla="*/ 1618299 w 3121651"/>
              <a:gd name="connsiteY8" fmla="*/ 0 h 7039494"/>
              <a:gd name="connsiteX9" fmla="*/ 1961799 w 3121651"/>
              <a:gd name="connsiteY9" fmla="*/ 338324 h 7039494"/>
              <a:gd name="connsiteX10" fmla="*/ 2277311 w 3121651"/>
              <a:gd name="connsiteY10" fmla="*/ 318687 h 7039494"/>
              <a:gd name="connsiteX11" fmla="*/ 2767036 w 3121651"/>
              <a:gd name="connsiteY11" fmla="*/ 751024 h 7039494"/>
              <a:gd name="connsiteX0" fmla="*/ 2767036 w 3121651"/>
              <a:gd name="connsiteY0" fmla="*/ 806265 h 7094735"/>
              <a:gd name="connsiteX1" fmla="*/ 3120744 w 3121651"/>
              <a:gd name="connsiteY1" fmla="*/ 6489330 h 7094735"/>
              <a:gd name="connsiteX2" fmla="*/ 2688407 w 3121651"/>
              <a:gd name="connsiteY2" fmla="*/ 6979055 h 7094735"/>
              <a:gd name="connsiteX3" fmla="*/ 844340 w 3121651"/>
              <a:gd name="connsiteY3" fmla="*/ 7093828 h 7094735"/>
              <a:gd name="connsiteX4" fmla="*/ 354615 w 3121651"/>
              <a:gd name="connsiteY4" fmla="*/ 6661491 h 7094735"/>
              <a:gd name="connsiteX5" fmla="*/ 907 w 3121651"/>
              <a:gd name="connsiteY5" fmla="*/ 978426 h 7094735"/>
              <a:gd name="connsiteX6" fmla="*/ 433244 w 3121651"/>
              <a:gd name="connsiteY6" fmla="*/ 488701 h 7094735"/>
              <a:gd name="connsiteX7" fmla="*/ 1569105 w 3121651"/>
              <a:gd name="connsiteY7" fmla="*/ 418006 h 7094735"/>
              <a:gd name="connsiteX8" fmla="*/ 1747091 w 3121651"/>
              <a:gd name="connsiteY8" fmla="*/ 0 h 7094735"/>
              <a:gd name="connsiteX9" fmla="*/ 1961799 w 3121651"/>
              <a:gd name="connsiteY9" fmla="*/ 393565 h 7094735"/>
              <a:gd name="connsiteX10" fmla="*/ 2277311 w 3121651"/>
              <a:gd name="connsiteY10" fmla="*/ 373928 h 7094735"/>
              <a:gd name="connsiteX11" fmla="*/ 2767036 w 3121651"/>
              <a:gd name="connsiteY11" fmla="*/ 806265 h 7094735"/>
              <a:gd name="connsiteX0" fmla="*/ 2767036 w 3121651"/>
              <a:gd name="connsiteY0" fmla="*/ 869198 h 7157668"/>
              <a:gd name="connsiteX1" fmla="*/ 3120744 w 3121651"/>
              <a:gd name="connsiteY1" fmla="*/ 6552263 h 7157668"/>
              <a:gd name="connsiteX2" fmla="*/ 2688407 w 3121651"/>
              <a:gd name="connsiteY2" fmla="*/ 7041988 h 7157668"/>
              <a:gd name="connsiteX3" fmla="*/ 844340 w 3121651"/>
              <a:gd name="connsiteY3" fmla="*/ 7156761 h 7157668"/>
              <a:gd name="connsiteX4" fmla="*/ 354615 w 3121651"/>
              <a:gd name="connsiteY4" fmla="*/ 6724424 h 7157668"/>
              <a:gd name="connsiteX5" fmla="*/ 907 w 3121651"/>
              <a:gd name="connsiteY5" fmla="*/ 1041359 h 7157668"/>
              <a:gd name="connsiteX6" fmla="*/ 433244 w 3121651"/>
              <a:gd name="connsiteY6" fmla="*/ 551634 h 7157668"/>
              <a:gd name="connsiteX7" fmla="*/ 1569105 w 3121651"/>
              <a:gd name="connsiteY7" fmla="*/ 480939 h 7157668"/>
              <a:gd name="connsiteX8" fmla="*/ 1695949 w 3121651"/>
              <a:gd name="connsiteY8" fmla="*/ 0 h 7157668"/>
              <a:gd name="connsiteX9" fmla="*/ 1961799 w 3121651"/>
              <a:gd name="connsiteY9" fmla="*/ 456498 h 7157668"/>
              <a:gd name="connsiteX10" fmla="*/ 2277311 w 3121651"/>
              <a:gd name="connsiteY10" fmla="*/ 436861 h 7157668"/>
              <a:gd name="connsiteX11" fmla="*/ 2767036 w 3121651"/>
              <a:gd name="connsiteY11" fmla="*/ 869198 h 7157668"/>
              <a:gd name="connsiteX0" fmla="*/ 2767036 w 3121651"/>
              <a:gd name="connsiteY0" fmla="*/ 869198 h 7157668"/>
              <a:gd name="connsiteX1" fmla="*/ 3120744 w 3121651"/>
              <a:gd name="connsiteY1" fmla="*/ 6552263 h 7157668"/>
              <a:gd name="connsiteX2" fmla="*/ 2688407 w 3121651"/>
              <a:gd name="connsiteY2" fmla="*/ 7041988 h 7157668"/>
              <a:gd name="connsiteX3" fmla="*/ 844340 w 3121651"/>
              <a:gd name="connsiteY3" fmla="*/ 7156761 h 7157668"/>
              <a:gd name="connsiteX4" fmla="*/ 354615 w 3121651"/>
              <a:gd name="connsiteY4" fmla="*/ 6724424 h 7157668"/>
              <a:gd name="connsiteX5" fmla="*/ 907 w 3121651"/>
              <a:gd name="connsiteY5" fmla="*/ 1041359 h 7157668"/>
              <a:gd name="connsiteX6" fmla="*/ 433244 w 3121651"/>
              <a:gd name="connsiteY6" fmla="*/ 551634 h 7157668"/>
              <a:gd name="connsiteX7" fmla="*/ 1569105 w 3121651"/>
              <a:gd name="connsiteY7" fmla="*/ 480939 h 7157668"/>
              <a:gd name="connsiteX8" fmla="*/ 1695949 w 3121651"/>
              <a:gd name="connsiteY8" fmla="*/ 0 h 7157668"/>
              <a:gd name="connsiteX9" fmla="*/ 1867713 w 3121651"/>
              <a:gd name="connsiteY9" fmla="*/ 462354 h 7157668"/>
              <a:gd name="connsiteX10" fmla="*/ 2277311 w 3121651"/>
              <a:gd name="connsiteY10" fmla="*/ 436861 h 7157668"/>
              <a:gd name="connsiteX11" fmla="*/ 2767036 w 3121651"/>
              <a:gd name="connsiteY11" fmla="*/ 869198 h 71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1651" h="7157668">
                <a:moveTo>
                  <a:pt x="2767036" y="869198"/>
                </a:moveTo>
                <a:lnTo>
                  <a:pt x="3120744" y="6552263"/>
                </a:lnTo>
                <a:cubicBezTo>
                  <a:pt x="3136592" y="6806883"/>
                  <a:pt x="2943028" y="7026141"/>
                  <a:pt x="2688407" y="7041988"/>
                </a:cubicBezTo>
                <a:lnTo>
                  <a:pt x="844340" y="7156761"/>
                </a:lnTo>
                <a:cubicBezTo>
                  <a:pt x="589719" y="7172608"/>
                  <a:pt x="370462" y="6979044"/>
                  <a:pt x="354615" y="6724424"/>
                </a:cubicBezTo>
                <a:lnTo>
                  <a:pt x="907" y="1041359"/>
                </a:lnTo>
                <a:cubicBezTo>
                  <a:pt x="-14940" y="786738"/>
                  <a:pt x="178623" y="567481"/>
                  <a:pt x="433244" y="551634"/>
                </a:cubicBezTo>
                <a:lnTo>
                  <a:pt x="1569105" y="480939"/>
                </a:lnTo>
                <a:lnTo>
                  <a:pt x="1695949" y="0"/>
                </a:lnTo>
                <a:lnTo>
                  <a:pt x="1867713" y="462354"/>
                </a:lnTo>
                <a:lnTo>
                  <a:pt x="2277311" y="436861"/>
                </a:lnTo>
                <a:cubicBezTo>
                  <a:pt x="2531932" y="421014"/>
                  <a:pt x="2751189" y="614577"/>
                  <a:pt x="2767036" y="869198"/>
                </a:cubicBezTo>
                <a:close/>
              </a:path>
            </a:pathLst>
          </a:cu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237821431"/>
              </p:ext>
            </p:extLst>
          </p:nvPr>
        </p:nvGraphicFramePr>
        <p:xfrm>
          <a:off x="2624138" y="1158475"/>
          <a:ext cx="6607175" cy="2579688"/>
        </p:xfrm>
        <a:graphic>
          <a:graphicData uri="http://schemas.openxmlformats.org/presentationml/2006/ole">
            <mc:AlternateContent xmlns:mc="http://schemas.openxmlformats.org/markup-compatibility/2006">
              <mc:Choice xmlns:v="urn:schemas-microsoft-com:vml" Requires="v">
                <p:oleObj name="文書" r:id="rId6" imgW="8740750" imgH="3418689" progId="Word.Document.12">
                  <p:embed/>
                </p:oleObj>
              </mc:Choice>
              <mc:Fallback>
                <p:oleObj name="文書" r:id="rId6" imgW="8740750" imgH="3418689" progId="Word.Document.12">
                  <p:embed/>
                  <p:pic>
                    <p:nvPicPr>
                      <p:cNvPr id="12" name="オブジェクト 11"/>
                      <p:cNvPicPr/>
                      <p:nvPr/>
                    </p:nvPicPr>
                    <p:blipFill>
                      <a:blip r:embed="rId7"/>
                      <a:stretch>
                        <a:fillRect/>
                      </a:stretch>
                    </p:blipFill>
                    <p:spPr>
                      <a:xfrm>
                        <a:off x="2624138" y="1158475"/>
                        <a:ext cx="6607175" cy="2579688"/>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053323756"/>
              </p:ext>
            </p:extLst>
          </p:nvPr>
        </p:nvGraphicFramePr>
        <p:xfrm>
          <a:off x="914400" y="3978338"/>
          <a:ext cx="6607175" cy="2492375"/>
        </p:xfrm>
        <a:graphic>
          <a:graphicData uri="http://schemas.openxmlformats.org/presentationml/2006/ole">
            <mc:AlternateContent xmlns:mc="http://schemas.openxmlformats.org/markup-compatibility/2006">
              <mc:Choice xmlns:v="urn:schemas-microsoft-com:vml" Requires="v">
                <p:oleObj name="文書" r:id="rId8" imgW="8677126" imgH="3375879" progId="Word.Document.12">
                  <p:embed/>
                </p:oleObj>
              </mc:Choice>
              <mc:Fallback>
                <p:oleObj name="文書" r:id="rId8" imgW="8677126" imgH="3375879" progId="Word.Document.12">
                  <p:embed/>
                  <p:pic>
                    <p:nvPicPr>
                      <p:cNvPr id="10" name="オブジェクト 9"/>
                      <p:cNvPicPr/>
                      <p:nvPr/>
                    </p:nvPicPr>
                    <p:blipFill>
                      <a:blip r:embed="rId9"/>
                      <a:stretch>
                        <a:fillRect/>
                      </a:stretch>
                    </p:blipFill>
                    <p:spPr>
                      <a:xfrm>
                        <a:off x="914400" y="3978338"/>
                        <a:ext cx="6607175" cy="24923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19749819"/>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10" imgW="9268858" imgH="936065" progId="Word.Document.12">
                  <p:embed/>
                </p:oleObj>
              </mc:Choice>
              <mc:Fallback>
                <p:oleObj name="文書" r:id="rId10" imgW="9268858" imgH="936065" progId="Word.Document.12">
                  <p:embed/>
                  <p:pic>
                    <p:nvPicPr>
                      <p:cNvPr id="20" name="オブジェクト 19"/>
                      <p:cNvPicPr/>
                      <p:nvPr/>
                    </p:nvPicPr>
                    <p:blipFill>
                      <a:blip r:embed="rId11"/>
                      <a:stretch>
                        <a:fillRect/>
                      </a:stretch>
                    </p:blipFill>
                    <p:spPr>
                      <a:xfrm>
                        <a:off x="409575" y="238125"/>
                        <a:ext cx="9029700" cy="904875"/>
                      </a:xfrm>
                      <a:prstGeom prst="rect">
                        <a:avLst/>
                      </a:prstGeom>
                    </p:spPr>
                  </p:pic>
                </p:oleObj>
              </mc:Fallback>
            </mc:AlternateContent>
          </a:graphicData>
        </a:graphic>
      </p:graphicFrame>
    </p:spTree>
    <p:extLst>
      <p:ext uri="{BB962C8B-B14F-4D97-AF65-F5344CB8AC3E}">
        <p14:creationId xmlns:p14="http://schemas.microsoft.com/office/powerpoint/2010/main" val="47558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5498699"/>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219808" y="5954861"/>
            <a:ext cx="8364516" cy="707196"/>
          </a:xfrm>
          <a:prstGeom prst="wedgeRoundRectCallout">
            <a:avLst>
              <a:gd name="adj1" fmla="val 54183"/>
              <a:gd name="adj2" fmla="val -21964"/>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18" b="99697" l="4348" r="98188">
                        <a14:foregroundMark x1="41304" y1="24848" x2="41304" y2="24848"/>
                        <a14:foregroundMark x1="39493" y1="23030" x2="39493" y2="23030"/>
                        <a14:foregroundMark x1="33696" y1="22121" x2="33696" y2="22121"/>
                        <a14:foregroundMark x1="58333" y1="15758" x2="58333" y2="15758"/>
                        <a14:foregroundMark x1="53986" y1="16364" x2="53986" y2="16364"/>
                        <a14:foregroundMark x1="60145" y1="18485" x2="60145" y2="18485"/>
                        <a14:foregroundMark x1="61594" y1="23939" x2="61594" y2="23939"/>
                        <a14:foregroundMark x1="59420" y1="25455" x2="59420" y2="25455"/>
                        <a14:foregroundMark x1="53261" y1="25152" x2="53261" y2="25152"/>
                        <a14:foregroundMark x1="47101" y1="25758" x2="47101" y2="25758"/>
                        <a14:foregroundMark x1="41304" y1="29697" x2="41304" y2="29697"/>
                        <a14:foregroundMark x1="36957" y1="30909" x2="36957" y2="30909"/>
                        <a14:foregroundMark x1="32971" y1="23333" x2="32971" y2="23333"/>
                        <a14:foregroundMark x1="39855" y1="20000" x2="39855" y2="20000"/>
                        <a14:foregroundMark x1="44203" y1="18788" x2="44203" y2="187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758788" y="5394820"/>
            <a:ext cx="1147212" cy="1371666"/>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rotWithShape="1">
          <a:blip r:embed="rId5"/>
          <a:srcRect l="1962" r="1442" b="66600"/>
          <a:stretch/>
        </p:blipFill>
        <p:spPr>
          <a:xfrm>
            <a:off x="7527684" y="1087626"/>
            <a:ext cx="1727200" cy="1452374"/>
          </a:xfrm>
          <a:prstGeom prst="roundRect">
            <a:avLst>
              <a:gd name="adj" fmla="val 16667"/>
            </a:avLst>
          </a:prstGeom>
        </p:spPr>
      </p:pic>
      <p:pic>
        <p:nvPicPr>
          <p:cNvPr id="7" name="図 6"/>
          <p:cNvPicPr>
            <a:picLocks noChangeAspect="1"/>
          </p:cNvPicPr>
          <p:nvPr/>
        </p:nvPicPr>
        <p:blipFill rotWithShape="1">
          <a:blip r:embed="rId5"/>
          <a:srcRect l="1962" t="33609" r="1442" b="33889"/>
          <a:stretch/>
        </p:blipFill>
        <p:spPr>
          <a:xfrm>
            <a:off x="7527684" y="2540000"/>
            <a:ext cx="1727200" cy="1413263"/>
          </a:xfrm>
          <a:prstGeom prst="roundRect">
            <a:avLst>
              <a:gd name="adj" fmla="val 16667"/>
            </a:avLst>
          </a:prstGeom>
        </p:spPr>
      </p:pic>
      <p:pic>
        <p:nvPicPr>
          <p:cNvPr id="8" name="図 7"/>
          <p:cNvPicPr>
            <a:picLocks noChangeAspect="1"/>
          </p:cNvPicPr>
          <p:nvPr/>
        </p:nvPicPr>
        <p:blipFill rotWithShape="1">
          <a:blip r:embed="rId5"/>
          <a:srcRect l="1962" t="66088" r="1442" b="1410"/>
          <a:stretch/>
        </p:blipFill>
        <p:spPr>
          <a:xfrm>
            <a:off x="7527684" y="3969013"/>
            <a:ext cx="1727200" cy="1413263"/>
          </a:xfrm>
          <a:prstGeom prst="roundRect">
            <a:avLst>
              <a:gd name="adj" fmla="val 16667"/>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83828135"/>
              </p:ext>
            </p:extLst>
          </p:nvPr>
        </p:nvGraphicFramePr>
        <p:xfrm>
          <a:off x="297815" y="1091442"/>
          <a:ext cx="7626985" cy="4509257"/>
        </p:xfrm>
        <a:graphic>
          <a:graphicData uri="http://schemas.openxmlformats.org/presentationml/2006/ole">
            <mc:AlternateContent xmlns:mc="http://schemas.openxmlformats.org/markup-compatibility/2006">
              <mc:Choice xmlns:v="urn:schemas-microsoft-com:vml" Requires="v">
                <p:oleObj name="文書" r:id="rId6" imgW="12162286" imgH="6967607" progId="Word.Document.12">
                  <p:embed/>
                </p:oleObj>
              </mc:Choice>
              <mc:Fallback>
                <p:oleObj name="文書" r:id="rId6" imgW="12162286" imgH="6967607" progId="Word.Document.12">
                  <p:embed/>
                  <p:pic>
                    <p:nvPicPr>
                      <p:cNvPr id="12" name="オブジェクト 11"/>
                      <p:cNvPicPr/>
                      <p:nvPr/>
                    </p:nvPicPr>
                    <p:blipFill>
                      <a:blip r:embed="rId7"/>
                      <a:stretch>
                        <a:fillRect/>
                      </a:stretch>
                    </p:blipFill>
                    <p:spPr>
                      <a:xfrm>
                        <a:off x="297815" y="1091442"/>
                        <a:ext cx="7626985" cy="4509257"/>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48912398"/>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8" imgW="9268858" imgH="936065" progId="Word.Document.12">
                  <p:embed/>
                </p:oleObj>
              </mc:Choice>
              <mc:Fallback>
                <p:oleObj name="文書" r:id="rId8" imgW="9268858" imgH="936065" progId="Word.Document.12">
                  <p:embed/>
                  <p:pic>
                    <p:nvPicPr>
                      <p:cNvPr id="20" name="オブジェクト 19"/>
                      <p:cNvPicPr/>
                      <p:nvPr/>
                    </p:nvPicPr>
                    <p:blipFill>
                      <a:blip r:embed="rId9"/>
                      <a:stretch>
                        <a:fillRect/>
                      </a:stretch>
                    </p:blipFill>
                    <p:spPr>
                      <a:xfrm>
                        <a:off x="409575" y="238125"/>
                        <a:ext cx="9029700" cy="9048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076655676"/>
              </p:ext>
            </p:extLst>
          </p:nvPr>
        </p:nvGraphicFramePr>
        <p:xfrm>
          <a:off x="395605" y="5962650"/>
          <a:ext cx="8496300" cy="666750"/>
        </p:xfrm>
        <a:graphic>
          <a:graphicData uri="http://schemas.openxmlformats.org/presentationml/2006/ole">
            <mc:AlternateContent xmlns:mc="http://schemas.openxmlformats.org/markup-compatibility/2006">
              <mc:Choice xmlns:v="urn:schemas-microsoft-com:vml" Requires="v">
                <p:oleObj name="文書" r:id="rId10" imgW="8676406" imgH="685321" progId="Word.Document.12">
                  <p:embed/>
                </p:oleObj>
              </mc:Choice>
              <mc:Fallback>
                <p:oleObj name="文書" r:id="rId10" imgW="8676406" imgH="685321" progId="Word.Document.12">
                  <p:embed/>
                  <p:pic>
                    <p:nvPicPr>
                      <p:cNvPr id="11" name="オブジェクト 10"/>
                      <p:cNvPicPr/>
                      <p:nvPr/>
                    </p:nvPicPr>
                    <p:blipFill>
                      <a:blip r:embed="rId11"/>
                      <a:stretch>
                        <a:fillRect/>
                      </a:stretch>
                    </p:blipFill>
                    <p:spPr>
                      <a:xfrm>
                        <a:off x="395605" y="5962650"/>
                        <a:ext cx="8496300" cy="666750"/>
                      </a:xfrm>
                      <a:prstGeom prst="rect">
                        <a:avLst/>
                      </a:prstGeom>
                    </p:spPr>
                  </p:pic>
                </p:oleObj>
              </mc:Fallback>
            </mc:AlternateContent>
          </a:graphicData>
        </a:graphic>
      </p:graphicFrame>
    </p:spTree>
    <p:extLst>
      <p:ext uri="{BB962C8B-B14F-4D97-AF65-F5344CB8AC3E}">
        <p14:creationId xmlns:p14="http://schemas.microsoft.com/office/powerpoint/2010/main" val="22450152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1780</TotalTime>
  <Words>852</Words>
  <Application>Microsoft Office PowerPoint</Application>
  <PresentationFormat>A4 210 x 297 mm</PresentationFormat>
  <Paragraphs>124</Paragraphs>
  <Slides>18</Slides>
  <Notes>18</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2</vt:i4>
      </vt:variant>
      <vt:variant>
        <vt:lpstr>スライド タイトル</vt:lpstr>
      </vt:variant>
      <vt:variant>
        <vt:i4>18</vt:i4>
      </vt:variant>
    </vt:vector>
  </HeadingPairs>
  <TitlesOfParts>
    <vt:vector size="29" baseType="lpstr">
      <vt:lpstr>BIZ UDPゴシック</vt:lpstr>
      <vt:lpstr>HGP創英角ｺﾞｼｯｸUB</vt:lpstr>
      <vt:lpstr>HG丸ｺﾞｼｯｸM-PRO</vt:lpstr>
      <vt:lpstr>ＭＳ ゴシック</vt:lpstr>
      <vt:lpstr>游ゴシック</vt:lpstr>
      <vt:lpstr>Arial</vt:lpstr>
      <vt:lpstr>Calibri</vt:lpstr>
      <vt:lpstr>Calibri Light</vt:lpstr>
      <vt:lpstr>Office テーマ</vt:lpstr>
      <vt:lpstr>文書</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上床　肇</cp:lastModifiedBy>
  <cp:revision>197</cp:revision>
  <dcterms:created xsi:type="dcterms:W3CDTF">2022-08-12T08:44:08Z</dcterms:created>
  <dcterms:modified xsi:type="dcterms:W3CDTF">2025-03-11T01:58:26Z</dcterms:modified>
</cp:coreProperties>
</file>