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0"/>
  </p:notesMasterIdLst>
  <p:sldIdLst>
    <p:sldId id="256" r:id="rId2"/>
    <p:sldId id="259" r:id="rId3"/>
    <p:sldId id="283" r:id="rId4"/>
    <p:sldId id="291" r:id="rId5"/>
    <p:sldId id="289" r:id="rId6"/>
    <p:sldId id="287" r:id="rId7"/>
    <p:sldId id="292" r:id="rId8"/>
    <p:sldId id="293" r:id="rId9"/>
    <p:sldId id="294" r:id="rId10"/>
    <p:sldId id="279" r:id="rId11"/>
    <p:sldId id="295" r:id="rId12"/>
    <p:sldId id="300" r:id="rId13"/>
    <p:sldId id="296" r:id="rId14"/>
    <p:sldId id="301" r:id="rId15"/>
    <p:sldId id="297" r:id="rId16"/>
    <p:sldId id="298" r:id="rId17"/>
    <p:sldId id="299" r:id="rId18"/>
    <p:sldId id="282" r:id="rId19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00FF"/>
    <a:srgbClr val="6600FF"/>
    <a:srgbClr val="FFFFCC"/>
    <a:srgbClr val="CCECFF"/>
    <a:srgbClr val="9FECFF"/>
    <a:srgbClr val="FF6600"/>
    <a:srgbClr val="9FE4FF"/>
    <a:srgbClr val="99CC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8835" autoAdjust="0"/>
  </p:normalViewPr>
  <p:slideViewPr>
    <p:cSldViewPr snapToGrid="0">
      <p:cViewPr varScale="1">
        <p:scale>
          <a:sx n="65" d="100"/>
          <a:sy n="65" d="100"/>
        </p:scale>
        <p:origin x="1738" y="2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1675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FFE73-8746-4C5C-B500-53A145B500F2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7E5DA-C86F-41A1-8E7A-4B80AE7A72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61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★</a:t>
            </a:r>
            <a:r>
              <a:rPr kumimoji="1" lang="ja-JP" altLang="ja-JP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「万引きは絶対ダメ」</a:t>
            </a:r>
            <a:r>
              <a:rPr kumimoji="1" lang="ja-JP" alt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とありますが、</a:t>
            </a:r>
            <a:r>
              <a:rPr kumimoji="1" lang="ja-JP" altLang="ja-JP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万引き</a:t>
            </a:r>
            <a:r>
              <a:rPr kumimoji="1" lang="ja-JP" alt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という言葉を知っていますか？</a:t>
            </a:r>
            <a:endParaRPr kumimoji="1" lang="en-US" altLang="ja-JP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　はじめに「万引き」とは何なのか考えてみましょう。</a:t>
            </a:r>
            <a:endParaRPr kumimoji="1" lang="en-US" altLang="ja-JP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234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★あてはまるものすべてに〇をつけてみましょう。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7958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★あなたの周りの家族や友達、お店の人などみんな嫌な思いをしたり、悲しんだりします。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2756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D39E0-E34C-480F-F52E-7CE23E197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E99A864-2563-66AA-B105-39DDC97D18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B019406-063C-29FE-3FFE-045653D97B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★次に、体験して考えてみましょう。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★あなたは友達から「私がみはっているからお店のものをとってきてよ」と言われました。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   あなたはどのように行動しますか。それぞれの役割になって演じてみよう。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 また、役割を演じている友達を見て、あなたはどのように行動するとよいと考えますか。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　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B410A6-43F0-9BA2-99C4-1D1096E090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566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★みんなで声に出して言ってみましょう。このほかにどんなことがいえるか考えてみましょう。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589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75A71-46EC-3285-0709-62D015C67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27348D7-455C-D898-7C17-5F4CD2023B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BDEA7BE-9760-EBED-ECEA-7CCBCC690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★学んだことを振り返りましょう。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 あなたが万引きをすると、自分や周りの人は、どうなりますか。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★万引きぼうしの学習をふりかえって、どのようなことが大切だと考えますか。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　　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66EA1F-FA56-0613-2C51-600490D852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591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★万引き防止の合言葉です。みんなで言いましょう。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6243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★困ったときは家族や先生に相談しましょう。一人で悩まず相談してください。電話では名前を言わなくてもよいです。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492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★最後にもう一度確認しましょう。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746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★これで授業は終わりです。リーフレットを家に持ち帰って家族と一緒にお話ししましょう。都ホームページの資料も使ってくださいね。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006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★この文の中に空いているところがあります。ここには何という言葉が入るでしょうか。</a:t>
            </a:r>
            <a:endParaRPr kumimoji="1" lang="en-US" altLang="ja-JP" dirty="0"/>
          </a:p>
          <a:p>
            <a:r>
              <a:rPr kumimoji="1" lang="ja-JP" altLang="en-US" dirty="0"/>
              <a:t>★答えは「万引き」と「はんざい」が入ります。お店の売り物を、お金を払わないで勝手に持っていくことを「万引き」と言い、万引きは法律でやってはいけないことになっている犯罪です。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5148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★どのようなことをまんびきというのでしょうか。具体的な場面から万引きについて考えてみましょう。</a:t>
            </a:r>
            <a:endParaRPr kumimoji="1" lang="en-US" altLang="ja-JP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611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★〇か✕で答えてみましょう。理由も一緒に考えてください。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★正解は✕です。万引きはたとえ１回でも犯罪です。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6409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★次も〇か✕で答えましょう。</a:t>
            </a:r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★正解は✕です。お店の売り物は必ずお金を払ってから持って帰りましょう。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4451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★正解は〇です。友達がわるいことをしようとしたら、勇気をもってとめましょう。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5238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★正解は</a:t>
            </a:r>
            <a:r>
              <a:rPr kumimoji="1" lang="en-US" altLang="ja-JP" dirty="0"/>
              <a:t>×</a:t>
            </a:r>
            <a:r>
              <a:rPr kumimoji="1" lang="ja-JP" altLang="en-US" dirty="0"/>
              <a:t>です。友達が盗んだものをもらったら、あなたも犯罪になります。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6509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★正解は</a:t>
            </a:r>
            <a:r>
              <a:rPr kumimoji="1" lang="en-US" altLang="ja-JP" dirty="0"/>
              <a:t>×</a:t>
            </a:r>
            <a:r>
              <a:rPr kumimoji="1" lang="ja-JP" altLang="en-US" dirty="0"/>
              <a:t>です。人の物を勝手に持ち帰ることは犯罪です。友達の物を借りる場合、必ず友達に伝えましょう。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810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★もし、あなたがお店の売り物をお金を払わず持って帰ってしまった場合、あなたの周りの人はどう思うでしょうか？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7E5DA-C86F-41A1-8E7A-4B80AE7A720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922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463" y="4464028"/>
            <a:ext cx="74295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461" y="3829879"/>
            <a:ext cx="74295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903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367162"/>
            <a:ext cx="8543925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2328" y="987427"/>
            <a:ext cx="8543925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5186516"/>
            <a:ext cx="8542635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02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5"/>
            <a:ext cx="8543925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489399"/>
            <a:ext cx="8542635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2432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365125"/>
            <a:ext cx="7558486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365557"/>
            <a:ext cx="7111243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37" y="4501729"/>
            <a:ext cx="8541345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902723" y="786824"/>
            <a:ext cx="4953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80722" y="2743200"/>
            <a:ext cx="4953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8590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2326969"/>
            <a:ext cx="8543925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4850581"/>
            <a:ext cx="8542635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833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86541" y="1885950"/>
            <a:ext cx="239432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02399" y="2571750"/>
            <a:ext cx="237847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27746" y="1885950"/>
            <a:ext cx="2385696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719171" y="2571750"/>
            <a:ext cx="23942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61092" y="1885950"/>
            <a:ext cx="2382342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361092" y="2571750"/>
            <a:ext cx="2382342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0503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082319" y="4297503"/>
            <a:ext cx="238879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82319" y="2256354"/>
            <a:ext cx="238879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082319" y="4873767"/>
            <a:ext cx="238879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2310" y="4297503"/>
            <a:ext cx="2381052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712309" y="2256354"/>
            <a:ext cx="238105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711212" y="4873766"/>
            <a:ext cx="23842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41013" y="4297503"/>
            <a:ext cx="2382342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341012" y="2256354"/>
            <a:ext cx="238234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340910" y="4873764"/>
            <a:ext cx="23854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862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6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036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838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94307" y="4464028"/>
            <a:ext cx="74295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94307" y="3829878"/>
            <a:ext cx="74295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407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0000" y="1825625"/>
            <a:ext cx="4082988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4870" y="1825625"/>
            <a:ext cx="4090093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14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681163"/>
            <a:ext cx="40829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0000" y="2505075"/>
            <a:ext cx="40829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4870" y="1681163"/>
            <a:ext cx="4091383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4870" y="2505075"/>
            <a:ext cx="4091383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02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812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3977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0" y="2057400"/>
            <a:ext cx="2967271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466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0000" y="2057400"/>
            <a:ext cx="2967271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734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000" y="1825625"/>
            <a:ext cx="83149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6E6EC5E-0C90-46CA-8382-30654AA59210}" type="datetimeFigureOut">
              <a:rPr kumimoji="1" lang="ja-JP" altLang="en-US" smtClean="0"/>
              <a:t>2026/2/18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0EE472A-1B0D-42F0-9018-C210975BDE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77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Document1.doc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1.emf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27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11" Type="http://schemas.openxmlformats.org/officeDocument/2006/relationships/image" Target="../media/image31.png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0.png"/><Relationship Id="rId4" Type="http://schemas.openxmlformats.org/officeDocument/2006/relationships/image" Target="../media/image26.emf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11" Type="http://schemas.openxmlformats.org/officeDocument/2006/relationships/image" Target="../media/image25.png"/><Relationship Id="rId5" Type="http://schemas.openxmlformats.org/officeDocument/2006/relationships/package" Target="../embeddings/Microsoft_Word_Document2.docx"/><Relationship Id="rId10" Type="http://schemas.openxmlformats.org/officeDocument/2006/relationships/image" Target="../media/image31.png"/><Relationship Id="rId4" Type="http://schemas.openxmlformats.org/officeDocument/2006/relationships/image" Target="../media/image23.emf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emf"/><Relationship Id="rId5" Type="http://schemas.openxmlformats.org/officeDocument/2006/relationships/package" Target="../embeddings/Microsoft_Word_Document4.docx"/><Relationship Id="rId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20.bin"/><Relationship Id="rId7" Type="http://schemas.openxmlformats.org/officeDocument/2006/relationships/image" Target="../media/image39.emf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1.emf"/><Relationship Id="rId5" Type="http://schemas.openxmlformats.org/officeDocument/2006/relationships/image" Target="../media/image38.png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37.emf"/><Relationship Id="rId9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7.docx"/><Relationship Id="rId3" Type="http://schemas.openxmlformats.org/officeDocument/2006/relationships/package" Target="../embeddings/Microsoft_Word_Document5.docx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package" Target="../embeddings/Microsoft_Word_Document6.docx"/><Relationship Id="rId5" Type="http://schemas.openxmlformats.org/officeDocument/2006/relationships/image" Target="../media/image12.jpeg"/><Relationship Id="rId4" Type="http://schemas.openxmlformats.org/officeDocument/2006/relationships/image" Target="../media/image42.emf"/><Relationship Id="rId9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emf"/><Relationship Id="rId5" Type="http://schemas.openxmlformats.org/officeDocument/2006/relationships/package" Target="../embeddings/Microsoft_Word_Document8.docx"/><Relationship Id="rId4" Type="http://schemas.openxmlformats.org/officeDocument/2006/relationships/image" Target="../media/image4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emf"/><Relationship Id="rId11" Type="http://schemas.openxmlformats.org/officeDocument/2006/relationships/image" Target="../media/image51.jpeg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50.emf"/><Relationship Id="rId4" Type="http://schemas.openxmlformats.org/officeDocument/2006/relationships/image" Target="../media/image47.emf"/><Relationship Id="rId9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../embeddings/oleObject29.bin"/><Relationship Id="rId7" Type="http://schemas.openxmlformats.org/officeDocument/2006/relationships/package" Target="../embeddings/Microsoft_Word_Document9.docx"/><Relationship Id="rId12" Type="http://schemas.openxmlformats.org/officeDocument/2006/relationships/image" Target="../media/image5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53.png"/><Relationship Id="rId10" Type="http://schemas.openxmlformats.org/officeDocument/2006/relationships/image" Target="../media/image55.emf"/><Relationship Id="rId4" Type="http://schemas.openxmlformats.org/officeDocument/2006/relationships/image" Target="../media/image52.emf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package" Target="../embeddings/Microsoft_Word_Document1.docx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emf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emf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emf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emf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16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9.emf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楕円 18"/>
          <p:cNvSpPr>
            <a:spLocks noChangeAspect="1"/>
          </p:cNvSpPr>
          <p:nvPr/>
        </p:nvSpPr>
        <p:spPr>
          <a:xfrm>
            <a:off x="287519" y="1008214"/>
            <a:ext cx="5400000" cy="54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/>
        </p:nvSpPr>
        <p:spPr>
          <a:xfrm>
            <a:off x="308540" y="262939"/>
            <a:ext cx="3601472" cy="61169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818185" y="164396"/>
            <a:ext cx="4894775" cy="1296891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まんびきとは、どんなこと？</a:t>
            </a:r>
            <a:endParaRPr kumimoji="1"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503310" y="6019870"/>
            <a:ext cx="4040081" cy="872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sz="2800" b="1" dirty="0">
                <a:solidFill>
                  <a:schemeClr val="bg1"/>
                </a:solidFill>
              </a:rPr>
              <a:t>みまもりぃぬ</a:t>
            </a:r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593943"/>
              </p:ext>
            </p:extLst>
          </p:nvPr>
        </p:nvGraphicFramePr>
        <p:xfrm>
          <a:off x="4435475" y="5165594"/>
          <a:ext cx="5035550" cy="1214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10061300" imgH="2441776" progId="Word.Document.12">
                  <p:embed/>
                </p:oleObj>
              </mc:Choice>
              <mc:Fallback>
                <p:oleObj name="文書" r:id="rId3" imgW="10061300" imgH="24417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35475" y="5165594"/>
                        <a:ext cx="5035550" cy="1214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オブジェクト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18393"/>
              </p:ext>
            </p:extLst>
          </p:nvPr>
        </p:nvGraphicFramePr>
        <p:xfrm>
          <a:off x="457200" y="284163"/>
          <a:ext cx="3459163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3881450" imgH="1579737" progId="Word.Document.12">
                  <p:embed/>
                </p:oleObj>
              </mc:Choice>
              <mc:Fallback>
                <p:oleObj name="Document" r:id="rId5" imgW="3881450" imgH="15797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284163"/>
                        <a:ext cx="3459163" cy="14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乗算 19"/>
          <p:cNvSpPr>
            <a:spLocks noChangeAspect="1"/>
          </p:cNvSpPr>
          <p:nvPr/>
        </p:nvSpPr>
        <p:spPr>
          <a:xfrm>
            <a:off x="308540" y="1081540"/>
            <a:ext cx="5400676" cy="5400000"/>
          </a:xfrm>
          <a:prstGeom prst="mathMultiply">
            <a:avLst/>
          </a:prstGeom>
          <a:solidFill>
            <a:srgbClr val="F368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474434"/>
              </p:ext>
            </p:extLst>
          </p:nvPr>
        </p:nvGraphicFramePr>
        <p:xfrm>
          <a:off x="482913" y="2368702"/>
          <a:ext cx="5051929" cy="4279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6740882" imgH="5714850" progId="Word.Document.12">
                  <p:embed/>
                </p:oleObj>
              </mc:Choice>
              <mc:Fallback>
                <p:oleObj name="Document" r:id="rId7" imgW="6740882" imgH="5714850" progId="Word.Document.12">
                  <p:embed/>
                  <p:pic>
                    <p:nvPicPr>
                      <p:cNvPr id="9" name="オブジェクト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2913" y="2368702"/>
                        <a:ext cx="5051929" cy="4279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図 1">
            <a:extLst>
              <a:ext uri="{FF2B5EF4-FFF2-40B4-BE49-F238E27FC236}">
                <a16:creationId xmlns:a16="http://schemas.microsoft.com/office/drawing/2014/main" id="{951FFA4D-1542-5CE2-5FA3-A0E4C881AE0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809" y="1782326"/>
            <a:ext cx="1870185" cy="3235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8383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04348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r>
              <a:rPr kumimoji="1" lang="ja-JP" altLang="en-US" sz="4400" dirty="0">
                <a:solidFill>
                  <a:srgbClr val="ED7D3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948437"/>
              </p:ext>
            </p:extLst>
          </p:nvPr>
        </p:nvGraphicFramePr>
        <p:xfrm>
          <a:off x="400050" y="1093788"/>
          <a:ext cx="9101138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12971871" imgH="3655043" progId="Word.Document.12">
                  <p:embed/>
                </p:oleObj>
              </mc:Choice>
              <mc:Fallback>
                <p:oleObj name="文書" r:id="rId3" imgW="12971871" imgH="3655043" progId="Word.Document.12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050" y="1093788"/>
                        <a:ext cx="9101138" cy="257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245726"/>
              </p:ext>
            </p:extLst>
          </p:nvPr>
        </p:nvGraphicFramePr>
        <p:xfrm>
          <a:off x="409575" y="241300"/>
          <a:ext cx="89439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9268858" imgH="936065" progId="Word.Document.12">
                  <p:embed/>
                </p:oleObj>
              </mc:Choice>
              <mc:Fallback>
                <p:oleObj name="文書" r:id="rId5" imgW="9268858" imgH="936065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89439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図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050" y="5248634"/>
            <a:ext cx="9233011" cy="693904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85B9C1F1-CE99-7F9F-4D12-993546DEC607}"/>
              </a:ext>
            </a:extLst>
          </p:cNvPr>
          <p:cNvGrpSpPr/>
          <p:nvPr/>
        </p:nvGrpSpPr>
        <p:grpSpPr>
          <a:xfrm>
            <a:off x="299203" y="2918826"/>
            <a:ext cx="9186797" cy="2174143"/>
            <a:chOff x="299203" y="2918826"/>
            <a:chExt cx="9186797" cy="2174143"/>
          </a:xfrm>
        </p:grpSpPr>
        <p:grpSp>
          <p:nvGrpSpPr>
            <p:cNvPr id="18" name="グループ化 17"/>
            <p:cNvGrpSpPr/>
            <p:nvPr/>
          </p:nvGrpSpPr>
          <p:grpSpPr>
            <a:xfrm>
              <a:off x="299203" y="2918826"/>
              <a:ext cx="9186797" cy="2174143"/>
              <a:chOff x="299203" y="2918826"/>
              <a:chExt cx="9186797" cy="2174143"/>
            </a:xfrm>
          </p:grpSpPr>
          <p:pic>
            <p:nvPicPr>
              <p:cNvPr id="3" name="図 2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9203" y="2918826"/>
                <a:ext cx="2190750" cy="2105025"/>
              </a:xfrm>
              <a:prstGeom prst="rect">
                <a:avLst/>
              </a:prstGeom>
            </p:spPr>
          </p:pic>
          <p:pic>
            <p:nvPicPr>
              <p:cNvPr id="5" name="図 4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47312" y="3195051"/>
                <a:ext cx="2943225" cy="1828800"/>
              </a:xfrm>
              <a:prstGeom prst="rect">
                <a:avLst/>
              </a:prstGeom>
            </p:spPr>
          </p:pic>
          <p:pic>
            <p:nvPicPr>
              <p:cNvPr id="6" name="図 5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53292" y="3016519"/>
                <a:ext cx="1819275" cy="2076450"/>
              </a:xfrm>
              <a:prstGeom prst="rect">
                <a:avLst/>
              </a:prstGeom>
            </p:spPr>
          </p:pic>
          <p:pic>
            <p:nvPicPr>
              <p:cNvPr id="7" name="図 6"/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200000" y="3420000"/>
                <a:ext cx="2286000" cy="1647825"/>
              </a:xfrm>
              <a:prstGeom prst="rect">
                <a:avLst/>
              </a:prstGeom>
            </p:spPr>
          </p:pic>
        </p:grpSp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AC328892-09F5-BC76-851C-567379082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439093" y="3014758"/>
              <a:ext cx="1647671" cy="1506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5582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04348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r>
              <a:rPr kumimoji="1" lang="ja-JP" altLang="en-US" sz="4400" dirty="0">
                <a:solidFill>
                  <a:srgbClr val="ED7D3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245726"/>
              </p:ext>
            </p:extLst>
          </p:nvPr>
        </p:nvGraphicFramePr>
        <p:xfrm>
          <a:off x="409575" y="241300"/>
          <a:ext cx="89439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9268858" imgH="936065" progId="Word.Document.12">
                  <p:embed/>
                </p:oleObj>
              </mc:Choice>
              <mc:Fallback>
                <p:oleObj name="文書" r:id="rId3" imgW="9268858" imgH="936065" progId="Word.Document.12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89439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角丸四角形吹き出し 1"/>
          <p:cNvSpPr/>
          <p:nvPr/>
        </p:nvSpPr>
        <p:spPr>
          <a:xfrm>
            <a:off x="409575" y="3599234"/>
            <a:ext cx="7295381" cy="2597285"/>
          </a:xfrm>
          <a:prstGeom prst="wedgeRoundRectCallout">
            <a:avLst>
              <a:gd name="adj1" fmla="val 55930"/>
              <a:gd name="adj2" fmla="val -8287"/>
              <a:gd name="adj3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13" name="オブジェクト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859462"/>
              </p:ext>
            </p:extLst>
          </p:nvPr>
        </p:nvGraphicFramePr>
        <p:xfrm>
          <a:off x="666750" y="3929063"/>
          <a:ext cx="6661150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10026396" imgH="3646981" progId="Word.Document.12">
                  <p:embed/>
                </p:oleObj>
              </mc:Choice>
              <mc:Fallback>
                <p:oleObj name="Document" r:id="rId5" imgW="10026396" imgH="3646981" progId="Word.Document.12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6750" y="3929063"/>
                        <a:ext cx="6661150" cy="240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FD582DFD-CBB2-03E5-E27F-AC5B575E07B4}"/>
              </a:ext>
            </a:extLst>
          </p:cNvPr>
          <p:cNvGrpSpPr/>
          <p:nvPr/>
        </p:nvGrpSpPr>
        <p:grpSpPr>
          <a:xfrm>
            <a:off x="288163" y="1260270"/>
            <a:ext cx="9186797" cy="2174143"/>
            <a:chOff x="288163" y="1260270"/>
            <a:chExt cx="9186797" cy="2174143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288163" y="1260270"/>
              <a:ext cx="9186797" cy="2174143"/>
              <a:chOff x="299203" y="2918826"/>
              <a:chExt cx="9186797" cy="2174143"/>
            </a:xfrm>
          </p:grpSpPr>
          <p:pic>
            <p:nvPicPr>
              <p:cNvPr id="15" name="図 14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99203" y="2918826"/>
                <a:ext cx="2190750" cy="2105025"/>
              </a:xfrm>
              <a:prstGeom prst="rect">
                <a:avLst/>
              </a:prstGeom>
            </p:spPr>
          </p:pic>
          <p:pic>
            <p:nvPicPr>
              <p:cNvPr id="16" name="図 15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47312" y="3195051"/>
                <a:ext cx="2943225" cy="1828800"/>
              </a:xfrm>
              <a:prstGeom prst="rect">
                <a:avLst/>
              </a:prstGeom>
            </p:spPr>
          </p:pic>
          <p:pic>
            <p:nvPicPr>
              <p:cNvPr id="18" name="図 17"/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53292" y="3016519"/>
                <a:ext cx="1819275" cy="2076450"/>
              </a:xfrm>
              <a:prstGeom prst="rect">
                <a:avLst/>
              </a:prstGeom>
            </p:spPr>
          </p:pic>
          <p:pic>
            <p:nvPicPr>
              <p:cNvPr id="19" name="図 18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7200000" y="3420000"/>
                <a:ext cx="2286000" cy="1647825"/>
              </a:xfrm>
              <a:prstGeom prst="rect">
                <a:avLst/>
              </a:prstGeom>
            </p:spPr>
          </p:pic>
        </p:grp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F6C687EF-FD2F-7DFF-3505-338259FE1D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428053" y="1357963"/>
              <a:ext cx="1647671" cy="1506443"/>
            </a:xfrm>
            <a:prstGeom prst="rect">
              <a:avLst/>
            </a:prstGeom>
          </p:spPr>
        </p:pic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51BC67E6-B273-2E92-DB55-18E351BDB5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89601" y="3651022"/>
            <a:ext cx="1354232" cy="234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A147D-BAA0-8428-888F-2C710B754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>
            <a:extLst>
              <a:ext uri="{FF2B5EF4-FFF2-40B4-BE49-F238E27FC236}">
                <a16:creationId xmlns:a16="http://schemas.microsoft.com/office/drawing/2014/main" id="{E37EA020-CF96-5C18-4387-50A275A845E0}"/>
              </a:ext>
            </a:extLst>
          </p:cNvPr>
          <p:cNvSpPr/>
          <p:nvPr/>
        </p:nvSpPr>
        <p:spPr>
          <a:xfrm>
            <a:off x="219808" y="204348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r>
              <a:rPr kumimoji="1" lang="ja-JP" altLang="en-US" sz="4400" dirty="0">
                <a:solidFill>
                  <a:srgbClr val="ED7D3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</a:p>
        </p:txBody>
      </p:sp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78AA1AA8-0894-BED2-18E5-70FFF6B2BF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759255"/>
              </p:ext>
            </p:extLst>
          </p:nvPr>
        </p:nvGraphicFramePr>
        <p:xfrm>
          <a:off x="407988" y="189035"/>
          <a:ext cx="8859837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261030" imgH="1144639" progId="Word.Document.12">
                  <p:embed/>
                </p:oleObj>
              </mc:Choice>
              <mc:Fallback>
                <p:oleObj name="Document" r:id="rId3" imgW="9261030" imgH="1144639" progId="Word.Document.12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88" y="189035"/>
                        <a:ext cx="8859837" cy="108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角丸四角形吹き出し 1">
            <a:extLst>
              <a:ext uri="{FF2B5EF4-FFF2-40B4-BE49-F238E27FC236}">
                <a16:creationId xmlns:a16="http://schemas.microsoft.com/office/drawing/2014/main" id="{E02A44D3-AD8D-7C7B-7F5F-3B983F77DED8}"/>
              </a:ext>
            </a:extLst>
          </p:cNvPr>
          <p:cNvSpPr/>
          <p:nvPr/>
        </p:nvSpPr>
        <p:spPr>
          <a:xfrm>
            <a:off x="2203411" y="1335088"/>
            <a:ext cx="7295381" cy="4854697"/>
          </a:xfrm>
          <a:prstGeom prst="wedgeRoundRectCallout">
            <a:avLst>
              <a:gd name="adj1" fmla="val -52858"/>
              <a:gd name="adj2" fmla="val -12568"/>
              <a:gd name="adj3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13" name="オブジェクト 12">
            <a:extLst>
              <a:ext uri="{FF2B5EF4-FFF2-40B4-BE49-F238E27FC236}">
                <a16:creationId xmlns:a16="http://schemas.microsoft.com/office/drawing/2014/main" id="{D4015831-23B0-18B8-DE9F-216C2E0A6C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134630"/>
              </p:ext>
            </p:extLst>
          </p:nvPr>
        </p:nvGraphicFramePr>
        <p:xfrm>
          <a:off x="2681657" y="1525649"/>
          <a:ext cx="6338888" cy="447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10026396" imgH="7106133" progId="Word.Document.12">
                  <p:embed/>
                </p:oleObj>
              </mc:Choice>
              <mc:Fallback>
                <p:oleObj name="Document" r:id="rId5" imgW="10026396" imgH="7106133" progId="Word.Documen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81657" y="1525649"/>
                        <a:ext cx="6338888" cy="447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図 7">
            <a:extLst>
              <a:ext uri="{FF2B5EF4-FFF2-40B4-BE49-F238E27FC236}">
                <a16:creationId xmlns:a16="http://schemas.microsoft.com/office/drawing/2014/main" id="{B7172DC8-BA4C-45F5-2BC0-B143268D6C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7" y="2737134"/>
            <a:ext cx="1618216" cy="205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6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30"/>
            <a:ext cx="9495692" cy="6421089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kumimoji="1" lang="en-US" altLang="ja-JP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/>
        </p:nvGraphicFramePr>
        <p:xfrm>
          <a:off x="409575" y="241300"/>
          <a:ext cx="89439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9268858" imgH="936065" progId="Word.Document.12">
                  <p:embed/>
                </p:oleObj>
              </mc:Choice>
              <mc:Fallback>
                <p:oleObj name="文書" r:id="rId3" imgW="9268858" imgH="936065" progId="Word.Document.12">
                  <p:embed/>
                  <p:pic>
                    <p:nvPicPr>
                      <p:cNvPr id="7" name="オブジェクト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89439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7047" y="5035769"/>
            <a:ext cx="8538453" cy="1390650"/>
          </a:xfrm>
          <a:prstGeom prst="rect">
            <a:avLst/>
          </a:prstGeom>
        </p:spPr>
      </p:pic>
      <p:sp>
        <p:nvSpPr>
          <p:cNvPr id="11" name="角丸四角形吹き出し 10"/>
          <p:cNvSpPr/>
          <p:nvPr/>
        </p:nvSpPr>
        <p:spPr>
          <a:xfrm>
            <a:off x="3350246" y="1368000"/>
            <a:ext cx="5997589" cy="828000"/>
          </a:xfrm>
          <a:prstGeom prst="wedgeRoundRectCallout">
            <a:avLst>
              <a:gd name="adj1" fmla="val -59511"/>
              <a:gd name="adj2" fmla="val 22074"/>
              <a:gd name="adj3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角丸四角形吹き出し 11"/>
          <p:cNvSpPr/>
          <p:nvPr/>
        </p:nvSpPr>
        <p:spPr>
          <a:xfrm>
            <a:off x="3351600" y="2673796"/>
            <a:ext cx="6003304" cy="828000"/>
          </a:xfrm>
          <a:prstGeom prst="wedgeRoundRectCallout">
            <a:avLst>
              <a:gd name="adj1" fmla="val -59511"/>
              <a:gd name="adj2" fmla="val 22074"/>
              <a:gd name="adj3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角丸四角形吹き出し 12"/>
          <p:cNvSpPr/>
          <p:nvPr/>
        </p:nvSpPr>
        <p:spPr>
          <a:xfrm>
            <a:off x="3350246" y="3988911"/>
            <a:ext cx="6003304" cy="828000"/>
          </a:xfrm>
          <a:prstGeom prst="wedgeRoundRectCallout">
            <a:avLst>
              <a:gd name="adj1" fmla="val -59511"/>
              <a:gd name="adj2" fmla="val 22074"/>
              <a:gd name="adj3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/>
        </p:nvGraphicFramePr>
        <p:xfrm>
          <a:off x="3594100" y="1387475"/>
          <a:ext cx="382587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6" imgW="5686098" imgH="1142201" progId="Word.Document.12">
                  <p:embed/>
                </p:oleObj>
              </mc:Choice>
              <mc:Fallback>
                <p:oleObj name="文書" r:id="rId6" imgW="5686098" imgH="1142201" progId="Word.Document.12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94100" y="1387475"/>
                        <a:ext cx="3825875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/>
        </p:nvGraphicFramePr>
        <p:xfrm>
          <a:off x="3592800" y="2722563"/>
          <a:ext cx="5222875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8" imgW="7823231" imgH="1157670" progId="Word.Document.12">
                  <p:embed/>
                </p:oleObj>
              </mc:Choice>
              <mc:Fallback>
                <p:oleObj name="文書" r:id="rId8" imgW="7823231" imgH="1157670" progId="Word.Document.12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92800" y="2722563"/>
                        <a:ext cx="5222875" cy="76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/>
          <p:cNvGraphicFramePr>
            <a:graphicFrameLocks noChangeAspect="1"/>
          </p:cNvGraphicFramePr>
          <p:nvPr/>
        </p:nvGraphicFramePr>
        <p:xfrm>
          <a:off x="3592800" y="4032000"/>
          <a:ext cx="530860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10" imgW="7968774" imgH="1142201" progId="Word.Document.12">
                  <p:embed/>
                </p:oleObj>
              </mc:Choice>
              <mc:Fallback>
                <p:oleObj name="文書" r:id="rId10" imgW="7968774" imgH="1142201" progId="Word.Document.12">
                  <p:embed/>
                  <p:pic>
                    <p:nvPicPr>
                      <p:cNvPr id="17" name="オブジェクト 1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92800" y="4032000"/>
                        <a:ext cx="5308600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図 4">
            <a:extLst>
              <a:ext uri="{FF2B5EF4-FFF2-40B4-BE49-F238E27FC236}">
                <a16:creationId xmlns:a16="http://schemas.microsoft.com/office/drawing/2014/main" id="{02F0BE59-CD7B-F343-D4A9-9AAA048E01A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69" y="1237427"/>
            <a:ext cx="2154620" cy="365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1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455A2-A7A6-A54B-F8BD-5809BF3EF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>
            <a:extLst>
              <a:ext uri="{FF2B5EF4-FFF2-40B4-BE49-F238E27FC236}">
                <a16:creationId xmlns:a16="http://schemas.microsoft.com/office/drawing/2014/main" id="{FF6F690A-23AB-1F18-005D-5D189161EDCC}"/>
              </a:ext>
            </a:extLst>
          </p:cNvPr>
          <p:cNvSpPr/>
          <p:nvPr/>
        </p:nvSpPr>
        <p:spPr>
          <a:xfrm>
            <a:off x="205154" y="189035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r>
              <a:rPr kumimoji="1" lang="ja-JP" altLang="en-US" sz="4400" dirty="0">
                <a:solidFill>
                  <a:srgbClr val="ED7D3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</a:p>
        </p:txBody>
      </p:sp>
      <p:graphicFrame>
        <p:nvGraphicFramePr>
          <p:cNvPr id="12" name="オブジェクト 11">
            <a:extLst>
              <a:ext uri="{FF2B5EF4-FFF2-40B4-BE49-F238E27FC236}">
                <a16:creationId xmlns:a16="http://schemas.microsoft.com/office/drawing/2014/main" id="{92BBDC2B-BD0A-37F7-8E93-1D0B140C09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950160"/>
              </p:ext>
            </p:extLst>
          </p:nvPr>
        </p:nvGraphicFramePr>
        <p:xfrm>
          <a:off x="407988" y="189035"/>
          <a:ext cx="8859837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261030" imgH="1146081" progId="Word.Document.12">
                  <p:embed/>
                </p:oleObj>
              </mc:Choice>
              <mc:Fallback>
                <p:oleObj name="Document" r:id="rId3" imgW="9261030" imgH="1146081" progId="Word.Document.12">
                  <p:embed/>
                  <p:pic>
                    <p:nvPicPr>
                      <p:cNvPr id="12" name="オブジェクト 11">
                        <a:extLst>
                          <a:ext uri="{FF2B5EF4-FFF2-40B4-BE49-F238E27FC236}">
                            <a16:creationId xmlns:a16="http://schemas.microsoft.com/office/drawing/2014/main" id="{78AA1AA8-0894-BED2-18E5-70FFF6B2BF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88" y="189035"/>
                        <a:ext cx="8859837" cy="108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角丸四角形吹き出し 1">
            <a:extLst>
              <a:ext uri="{FF2B5EF4-FFF2-40B4-BE49-F238E27FC236}">
                <a16:creationId xmlns:a16="http://schemas.microsoft.com/office/drawing/2014/main" id="{E1D53156-00DE-A96B-446A-2EB62EB693E8}"/>
              </a:ext>
            </a:extLst>
          </p:cNvPr>
          <p:cNvSpPr/>
          <p:nvPr/>
        </p:nvSpPr>
        <p:spPr>
          <a:xfrm>
            <a:off x="2203411" y="1371937"/>
            <a:ext cx="7295381" cy="1722955"/>
          </a:xfrm>
          <a:prstGeom prst="wedgeRoundRectCallout">
            <a:avLst>
              <a:gd name="adj1" fmla="val -54304"/>
              <a:gd name="adj2" fmla="val -7497"/>
              <a:gd name="adj3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2F0BE59-CD7B-F343-D4A9-9AAA048E01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8" y="2031641"/>
            <a:ext cx="1403037" cy="2379453"/>
          </a:xfrm>
          <a:prstGeom prst="rect">
            <a:avLst/>
          </a:prstGeom>
        </p:spPr>
      </p:pic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709E958E-03BA-B2C4-1CBD-9B32CB445B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496177"/>
              </p:ext>
            </p:extLst>
          </p:nvPr>
        </p:nvGraphicFramePr>
        <p:xfrm>
          <a:off x="2792413" y="1425820"/>
          <a:ext cx="6301891" cy="151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5675964" imgH="1371564" progId="Word.Document.12">
                  <p:embed/>
                </p:oleObj>
              </mc:Choice>
              <mc:Fallback>
                <p:oleObj name="Document" r:id="rId6" imgW="5675964" imgH="1371564" progId="Word.Document.12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92413" y="1425820"/>
                        <a:ext cx="6301891" cy="1519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角丸四角形吹き出し 1">
            <a:extLst>
              <a:ext uri="{FF2B5EF4-FFF2-40B4-BE49-F238E27FC236}">
                <a16:creationId xmlns:a16="http://schemas.microsoft.com/office/drawing/2014/main" id="{4B2C7056-2163-DF1C-688E-04EB27B873F3}"/>
              </a:ext>
            </a:extLst>
          </p:cNvPr>
          <p:cNvSpPr/>
          <p:nvPr/>
        </p:nvSpPr>
        <p:spPr>
          <a:xfrm>
            <a:off x="2203411" y="3429000"/>
            <a:ext cx="7295381" cy="2703021"/>
          </a:xfrm>
          <a:prstGeom prst="wedgeRoundRectCallout">
            <a:avLst>
              <a:gd name="adj1" fmla="val -54625"/>
              <a:gd name="adj2" fmla="val -39224"/>
              <a:gd name="adj3" fmla="val 16667"/>
            </a:avLst>
          </a:prstGeom>
          <a:solidFill>
            <a:srgbClr val="FFFFCC"/>
          </a:solidFill>
          <a:ln w="38100">
            <a:solidFill>
              <a:srgbClr val="FF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33C41D65-E416-017A-912E-4E7A53AE20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829603"/>
              </p:ext>
            </p:extLst>
          </p:nvPr>
        </p:nvGraphicFramePr>
        <p:xfrm>
          <a:off x="2563560" y="3665043"/>
          <a:ext cx="6920740" cy="3003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6277905" imgH="2735568" progId="Word.Document.12">
                  <p:embed/>
                </p:oleObj>
              </mc:Choice>
              <mc:Fallback>
                <p:oleObj name="Document" r:id="rId8" imgW="6277905" imgH="2735568" progId="Word.Document.12">
                  <p:embed/>
                  <p:pic>
                    <p:nvPicPr>
                      <p:cNvPr id="7" name="オブジェクト 6">
                        <a:extLst>
                          <a:ext uri="{FF2B5EF4-FFF2-40B4-BE49-F238E27FC236}">
                            <a16:creationId xmlns:a16="http://schemas.microsoft.com/office/drawing/2014/main" id="{709E958E-03BA-B2C4-1CBD-9B32CB445B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63560" y="3665043"/>
                        <a:ext cx="6920740" cy="30039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79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/>
          <p:cNvSpPr/>
          <p:nvPr/>
        </p:nvSpPr>
        <p:spPr>
          <a:xfrm>
            <a:off x="219808" y="232629"/>
            <a:ext cx="9495692" cy="273100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 algn="ctr"/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219808" y="5699760"/>
            <a:ext cx="9495692" cy="941939"/>
          </a:xfrm>
          <a:prstGeom prst="roundRect">
            <a:avLst>
              <a:gd name="adj" fmla="val 10731"/>
            </a:avLst>
          </a:prstGeom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endParaRPr kumimoji="1" lang="en-US" altLang="ja-JP" sz="4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0" name="フリーフォーム 19"/>
          <p:cNvSpPr/>
          <p:nvPr/>
        </p:nvSpPr>
        <p:spPr>
          <a:xfrm>
            <a:off x="2746469" y="3766639"/>
            <a:ext cx="6542311" cy="1659418"/>
          </a:xfrm>
          <a:custGeom>
            <a:avLst/>
            <a:gdLst>
              <a:gd name="connsiteX0" fmla="*/ 3590921 w 6542311"/>
              <a:gd name="connsiteY0" fmla="*/ 0 h 1659418"/>
              <a:gd name="connsiteX1" fmla="*/ 6542311 w 6542311"/>
              <a:gd name="connsiteY1" fmla="*/ 829709 h 1659418"/>
              <a:gd name="connsiteX2" fmla="*/ 3590921 w 6542311"/>
              <a:gd name="connsiteY2" fmla="*/ 1659418 h 1659418"/>
              <a:gd name="connsiteX3" fmla="*/ 654769 w 6542311"/>
              <a:gd name="connsiteY3" fmla="*/ 914542 h 1659418"/>
              <a:gd name="connsiteX4" fmla="*/ 650353 w 6542311"/>
              <a:gd name="connsiteY4" fmla="*/ 889956 h 1659418"/>
              <a:gd name="connsiteX5" fmla="*/ 0 w 6542311"/>
              <a:gd name="connsiteY5" fmla="*/ 767550 h 1659418"/>
              <a:gd name="connsiteX6" fmla="*/ 736567 w 6542311"/>
              <a:gd name="connsiteY6" fmla="*/ 628918 h 1659418"/>
              <a:gd name="connsiteX7" fmla="*/ 871466 w 6542311"/>
              <a:gd name="connsiteY7" fmla="*/ 506749 h 1659418"/>
              <a:gd name="connsiteX8" fmla="*/ 3590921 w 6542311"/>
              <a:gd name="connsiteY8" fmla="*/ 0 h 165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42311" h="1659418">
                <a:moveTo>
                  <a:pt x="3590921" y="0"/>
                </a:moveTo>
                <a:cubicBezTo>
                  <a:pt x="5220929" y="0"/>
                  <a:pt x="6542311" y="371473"/>
                  <a:pt x="6542311" y="829709"/>
                </a:cubicBezTo>
                <a:cubicBezTo>
                  <a:pt x="6542311" y="1287945"/>
                  <a:pt x="5220929" y="1659418"/>
                  <a:pt x="3590921" y="1659418"/>
                </a:cubicBezTo>
                <a:cubicBezTo>
                  <a:pt x="2062789" y="1659418"/>
                  <a:pt x="805910" y="1332928"/>
                  <a:pt x="654769" y="914542"/>
                </a:cubicBezTo>
                <a:lnTo>
                  <a:pt x="650353" y="889956"/>
                </a:lnTo>
                <a:lnTo>
                  <a:pt x="0" y="767550"/>
                </a:lnTo>
                <a:lnTo>
                  <a:pt x="736567" y="628918"/>
                </a:lnTo>
                <a:lnTo>
                  <a:pt x="871466" y="506749"/>
                </a:lnTo>
                <a:cubicBezTo>
                  <a:pt x="1319511" y="208954"/>
                  <a:pt x="2368415" y="0"/>
                  <a:pt x="3590921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3600" b="1" dirty="0"/>
              <a:t>　　まんびきぼうしの</a:t>
            </a:r>
            <a:endParaRPr kumimoji="1" lang="en-US" altLang="ja-JP" sz="3600" b="1" dirty="0"/>
          </a:p>
          <a:p>
            <a:pPr algn="ctr"/>
            <a:r>
              <a:rPr kumimoji="1" lang="ja-JP" altLang="en-US" sz="3600" b="1" dirty="0"/>
              <a:t>　あいことばだよ</a:t>
            </a: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/>
        </p:nvGraphicFramePr>
        <p:xfrm>
          <a:off x="1238250" y="248920"/>
          <a:ext cx="74295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8029409" imgH="3014332" progId="Word.Document.12">
                  <p:embed/>
                </p:oleObj>
              </mc:Choice>
              <mc:Fallback>
                <p:oleObj name="文書" r:id="rId3" imgW="8029409" imgH="3014332" progId="Word.Document.12">
                  <p:embed/>
                  <p:pic>
                    <p:nvPicPr>
                      <p:cNvPr id="11" name="オブジェクト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8250" y="248920"/>
                        <a:ext cx="7429500" cy="278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下矢印 11"/>
          <p:cNvSpPr/>
          <p:nvPr/>
        </p:nvSpPr>
        <p:spPr>
          <a:xfrm>
            <a:off x="4601714" y="1717040"/>
            <a:ext cx="702573" cy="445162"/>
          </a:xfrm>
          <a:prstGeom prst="downArrow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808361"/>
              </p:ext>
            </p:extLst>
          </p:nvPr>
        </p:nvGraphicFramePr>
        <p:xfrm>
          <a:off x="498265" y="5814079"/>
          <a:ext cx="9021762" cy="94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11353461" imgH="1143197" progId="Word.Document.12">
                  <p:embed/>
                </p:oleObj>
              </mc:Choice>
              <mc:Fallback>
                <p:oleObj name="Document" r:id="rId5" imgW="11353461" imgH="1143197" progId="Word.Document.12">
                  <p:embed/>
                  <p:pic>
                    <p:nvPicPr>
                      <p:cNvPr id="19" name="オブジェクト 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265" y="5814079"/>
                        <a:ext cx="9021762" cy="94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図 1">
            <a:extLst>
              <a:ext uri="{FF2B5EF4-FFF2-40B4-BE49-F238E27FC236}">
                <a16:creationId xmlns:a16="http://schemas.microsoft.com/office/drawing/2014/main" id="{02F0BE59-CD7B-F343-D4A9-9AAA048E01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10" y="3161714"/>
            <a:ext cx="1429143" cy="242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8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吹き出し 13"/>
          <p:cNvSpPr/>
          <p:nvPr/>
        </p:nvSpPr>
        <p:spPr>
          <a:xfrm>
            <a:off x="858569" y="775140"/>
            <a:ext cx="5140862" cy="1722437"/>
          </a:xfrm>
          <a:prstGeom prst="wedgeRoundRectCallout">
            <a:avLst>
              <a:gd name="adj1" fmla="val 63615"/>
              <a:gd name="adj2" fmla="val 23283"/>
              <a:gd name="adj3" fmla="val 16667"/>
            </a:avLst>
          </a:prstGeom>
          <a:solidFill>
            <a:srgbClr val="FFFFCC"/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ja-JP" altLang="en-US" sz="2800" b="1" dirty="0"/>
              <a:t>ひとりでなやまず、</a:t>
            </a:r>
            <a:endParaRPr lang="en-US" altLang="ja-JP" sz="2800" b="1" dirty="0"/>
          </a:p>
          <a:p>
            <a:r>
              <a:rPr lang="ja-JP" altLang="en-US" sz="2800" b="1" dirty="0"/>
              <a:t>　　　　　　そうだんしてね。</a:t>
            </a:r>
          </a:p>
          <a:p>
            <a:r>
              <a:rPr lang="ja-JP" altLang="en-US" sz="2800" b="1" dirty="0"/>
              <a:t>なまえをいわなくてもいいよ。</a:t>
            </a:r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162658" y="3111499"/>
            <a:ext cx="9495692" cy="3640362"/>
            <a:chOff x="219808" y="3765125"/>
            <a:chExt cx="9495692" cy="2660222"/>
          </a:xfrm>
        </p:grpSpPr>
        <p:sp>
          <p:nvSpPr>
            <p:cNvPr id="6" name="角丸四角形 5"/>
            <p:cNvSpPr/>
            <p:nvPr/>
          </p:nvSpPr>
          <p:spPr>
            <a:xfrm>
              <a:off x="219808" y="3765125"/>
              <a:ext cx="9495692" cy="2660222"/>
            </a:xfrm>
            <a:prstGeom prst="roundRect">
              <a:avLst>
                <a:gd name="adj" fmla="val 5373"/>
              </a:avLst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lvl="0"/>
              <a:endParaRPr kumimoji="1" lang="en-US" altLang="ja-JP" sz="16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" name="角丸四角形 1"/>
            <p:cNvSpPr/>
            <p:nvPr/>
          </p:nvSpPr>
          <p:spPr>
            <a:xfrm>
              <a:off x="219808" y="3765125"/>
              <a:ext cx="1666142" cy="361944"/>
            </a:xfrm>
            <a:prstGeom prst="roundRect">
              <a:avLst>
                <a:gd name="adj" fmla="val 26543"/>
              </a:avLst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364811" y="3009899"/>
          <a:ext cx="1727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1734690" imgH="634596" progId="Word.Document.12">
                  <p:embed/>
                </p:oleObj>
              </mc:Choice>
              <mc:Fallback>
                <p:oleObj name="文書" r:id="rId3" imgW="1734690" imgH="634596" progId="Word.Document.12">
                  <p:embed/>
                  <p:pic>
                    <p:nvPicPr>
                      <p:cNvPr id="9" name="オブジェクト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4811" y="3009899"/>
                        <a:ext cx="17272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線コネクタ 12"/>
          <p:cNvCxnSpPr/>
          <p:nvPr/>
        </p:nvCxnSpPr>
        <p:spPr>
          <a:xfrm>
            <a:off x="3334100" y="3454400"/>
            <a:ext cx="0" cy="31623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6505500" y="3467100"/>
            <a:ext cx="0" cy="31623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6" name="オブジェクト 15"/>
          <p:cNvGraphicFramePr>
            <a:graphicFrameLocks noChangeAspect="1"/>
          </p:cNvGraphicFramePr>
          <p:nvPr/>
        </p:nvGraphicFramePr>
        <p:xfrm>
          <a:off x="317500" y="3604530"/>
          <a:ext cx="3024000" cy="3137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3078756" imgH="3213272" progId="Word.Document.12">
                  <p:embed/>
                </p:oleObj>
              </mc:Choice>
              <mc:Fallback>
                <p:oleObj name="文書" r:id="rId5" imgW="3078756" imgH="3213272" progId="Word.Document.12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7500" y="3604530"/>
                        <a:ext cx="3024000" cy="3137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オブジェクト 16"/>
          <p:cNvGraphicFramePr>
            <a:graphicFrameLocks noChangeAspect="1"/>
          </p:cNvGraphicFramePr>
          <p:nvPr/>
        </p:nvGraphicFramePr>
        <p:xfrm>
          <a:off x="3429000" y="3602261"/>
          <a:ext cx="3035300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3078756" imgH="3210754" progId="Word.Document.12">
                  <p:embed/>
                </p:oleObj>
              </mc:Choice>
              <mc:Fallback>
                <p:oleObj name="文書" r:id="rId7" imgW="3078756" imgH="3210754" progId="Word.Document.12">
                  <p:embed/>
                  <p:pic>
                    <p:nvPicPr>
                      <p:cNvPr id="17" name="オブジェクト 1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29000" y="3602261"/>
                        <a:ext cx="3035300" cy="314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オブジェクト 17"/>
          <p:cNvGraphicFramePr>
            <a:graphicFrameLocks noChangeAspect="1"/>
          </p:cNvGraphicFramePr>
          <p:nvPr/>
        </p:nvGraphicFramePr>
        <p:xfrm>
          <a:off x="6546701" y="3602261"/>
          <a:ext cx="3024000" cy="3137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9" imgW="3078756" imgH="3209315" progId="Word.Document.12">
                  <p:embed/>
                </p:oleObj>
              </mc:Choice>
              <mc:Fallback>
                <p:oleObj name="文書" r:id="rId9" imgW="3078756" imgH="3209315" progId="Word.Document.12">
                  <p:embed/>
                  <p:pic>
                    <p:nvPicPr>
                      <p:cNvPr id="18" name="オブジェクト 1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46701" y="3602261"/>
                        <a:ext cx="3024000" cy="3137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図 3">
            <a:extLst>
              <a:ext uri="{FF2B5EF4-FFF2-40B4-BE49-F238E27FC236}">
                <a16:creationId xmlns:a16="http://schemas.microsoft.com/office/drawing/2014/main" id="{525001A6-B673-7C22-18ED-8AEBF8EE838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554" y="931196"/>
            <a:ext cx="1476253" cy="156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4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190500" y="91149"/>
            <a:ext cx="9525000" cy="1244930"/>
          </a:xfrm>
          <a:prstGeom prst="roundRect">
            <a:avLst>
              <a:gd name="adj" fmla="val 1368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kumimoji="1" lang="ja-JP" altLang="en-US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さいごにかくにんしよう</a:t>
            </a:r>
            <a:endParaRPr kumimoji="1" lang="en-US" altLang="ja-JP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90500" y="1336079"/>
            <a:ext cx="9525000" cy="5329416"/>
          </a:xfrm>
          <a:prstGeom prst="roundRect">
            <a:avLst>
              <a:gd name="adj" fmla="val 243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1" name="オブジェクト 10"/>
          <p:cNvGraphicFramePr>
            <a:graphicFrameLocks noChangeAspect="1"/>
          </p:cNvGraphicFramePr>
          <p:nvPr/>
        </p:nvGraphicFramePr>
        <p:xfrm>
          <a:off x="645141" y="1428751"/>
          <a:ext cx="8615719" cy="916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8615719" imgH="916279" progId="Word.Document.12">
                  <p:embed/>
                </p:oleObj>
              </mc:Choice>
              <mc:Fallback>
                <p:oleObj name="文書" r:id="rId3" imgW="8615719" imgH="916279" progId="Word.Document.12">
                  <p:embed/>
                  <p:pic>
                    <p:nvPicPr>
                      <p:cNvPr id="11" name="オブジェクト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5141" y="1428751"/>
                        <a:ext cx="8615719" cy="916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コネクタ 4"/>
          <p:cNvCxnSpPr/>
          <p:nvPr/>
        </p:nvCxnSpPr>
        <p:spPr>
          <a:xfrm>
            <a:off x="228600" y="2286000"/>
            <a:ext cx="935355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図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59" b="91912" l="9353" r="9280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3954" y="1999376"/>
            <a:ext cx="865171" cy="846498"/>
          </a:xfrm>
          <a:prstGeom prst="rect">
            <a:avLst/>
          </a:prstGeom>
        </p:spPr>
      </p:pic>
      <p:sp>
        <p:nvSpPr>
          <p:cNvPr id="21" name="角丸四角形 20"/>
          <p:cNvSpPr/>
          <p:nvPr/>
        </p:nvSpPr>
        <p:spPr>
          <a:xfrm>
            <a:off x="156369" y="1336079"/>
            <a:ext cx="9525000" cy="5329416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22" name="オブジェクト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1249144"/>
              </p:ext>
            </p:extLst>
          </p:nvPr>
        </p:nvGraphicFramePr>
        <p:xfrm>
          <a:off x="449263" y="1539875"/>
          <a:ext cx="8886825" cy="394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9375403" imgH="4172362" progId="Word.Document.12">
                  <p:embed/>
                </p:oleObj>
              </mc:Choice>
              <mc:Fallback>
                <p:oleObj name="Document" r:id="rId7" imgW="9375403" imgH="4172362" progId="Word.Document.12">
                  <p:embed/>
                  <p:pic>
                    <p:nvPicPr>
                      <p:cNvPr id="22" name="オブジェクト 2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9263" y="1539875"/>
                        <a:ext cx="8886825" cy="394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/>
        </p:nvGraphicFramePr>
        <p:xfrm>
          <a:off x="452438" y="3867150"/>
          <a:ext cx="8659812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9" imgW="9088081" imgH="2118558" progId="Word.Document.12">
                  <p:embed/>
                </p:oleObj>
              </mc:Choice>
              <mc:Fallback>
                <p:oleObj name="文書" r:id="rId9" imgW="9088081" imgH="2118558" progId="Word.Document.12">
                  <p:embed/>
                  <p:pic>
                    <p:nvPicPr>
                      <p:cNvPr id="23" name="オブジェクト 2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2438" y="3867150"/>
                        <a:ext cx="8659812" cy="201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直線コネクタ 26"/>
          <p:cNvCxnSpPr/>
          <p:nvPr/>
        </p:nvCxnSpPr>
        <p:spPr>
          <a:xfrm>
            <a:off x="2304000" y="2877506"/>
            <a:ext cx="10987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5364000" y="3527746"/>
            <a:ext cx="1404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9" name="オブジェクト 28"/>
          <p:cNvGraphicFramePr>
            <a:graphicFrameLocks noChangeAspect="1"/>
          </p:cNvGraphicFramePr>
          <p:nvPr/>
        </p:nvGraphicFramePr>
        <p:xfrm>
          <a:off x="1030288" y="315913"/>
          <a:ext cx="8081962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11" imgW="8264515" imgH="1597643" progId="Word.Document.12">
                  <p:embed/>
                </p:oleObj>
              </mc:Choice>
              <mc:Fallback>
                <p:oleObj name="文書" r:id="rId11" imgW="8264515" imgH="1597643" progId="Word.Document.12">
                  <p:embed/>
                  <p:pic>
                    <p:nvPicPr>
                      <p:cNvPr id="29" name="オブジェクト 2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30288" y="315913"/>
                        <a:ext cx="8081962" cy="1554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42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308540" y="1081540"/>
            <a:ext cx="5400676" cy="5400000"/>
            <a:chOff x="137096" y="893768"/>
            <a:chExt cx="5400676" cy="5400000"/>
          </a:xfrm>
        </p:grpSpPr>
        <p:sp>
          <p:nvSpPr>
            <p:cNvPr id="2" name="楕円 1"/>
            <p:cNvSpPr>
              <a:spLocks noChangeAspect="1"/>
            </p:cNvSpPr>
            <p:nvPr/>
          </p:nvSpPr>
          <p:spPr>
            <a:xfrm>
              <a:off x="137772" y="893768"/>
              <a:ext cx="5400000" cy="54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乗算 2"/>
            <p:cNvSpPr>
              <a:spLocks noChangeAspect="1"/>
            </p:cNvSpPr>
            <p:nvPr/>
          </p:nvSpPr>
          <p:spPr>
            <a:xfrm>
              <a:off x="137096" y="893768"/>
              <a:ext cx="5400676" cy="5400000"/>
            </a:xfrm>
            <a:prstGeom prst="mathMultiply">
              <a:avLst/>
            </a:prstGeom>
            <a:solidFill>
              <a:srgbClr val="F36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正方形/長方形 11"/>
          <p:cNvSpPr/>
          <p:nvPr/>
        </p:nvSpPr>
        <p:spPr>
          <a:xfrm>
            <a:off x="5168900" y="6378707"/>
            <a:ext cx="4648200" cy="4125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kumimoji="1" lang="ja-JP" altLang="en-US" sz="2000" b="1" dirty="0">
                <a:solidFill>
                  <a:schemeClr val="bg1"/>
                </a:solidFill>
              </a:rPr>
              <a:t>デジタルワークシート　</a:t>
            </a:r>
            <a:r>
              <a:rPr kumimoji="1" lang="en-US" altLang="ja-JP" sz="2000" b="1" dirty="0">
                <a:solidFill>
                  <a:schemeClr val="bg1"/>
                </a:solidFill>
              </a:rPr>
              <a:t>― </a:t>
            </a:r>
            <a:r>
              <a:rPr kumimoji="1" lang="ja-JP" altLang="en-US" sz="2000" b="1" dirty="0">
                <a:solidFill>
                  <a:schemeClr val="bg1"/>
                </a:solidFill>
              </a:rPr>
              <a:t>おわり</a:t>
            </a:r>
            <a:r>
              <a:rPr kumimoji="1" lang="en-US" altLang="ja-JP" sz="2000" b="1" dirty="0">
                <a:solidFill>
                  <a:schemeClr val="bg1"/>
                </a:solidFill>
              </a:rPr>
              <a:t> ―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角丸四角形 5">
            <a:extLst>
              <a:ext uri="{FF2B5EF4-FFF2-40B4-BE49-F238E27FC236}">
                <a16:creationId xmlns:a16="http://schemas.microsoft.com/office/drawing/2014/main" id="{45124CAA-0D55-D6B9-0DB5-C45FA357CC1C}"/>
              </a:ext>
            </a:extLst>
          </p:cNvPr>
          <p:cNvSpPr/>
          <p:nvPr/>
        </p:nvSpPr>
        <p:spPr>
          <a:xfrm>
            <a:off x="308540" y="262939"/>
            <a:ext cx="3601472" cy="61169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オブジェクト 5">
            <a:extLst>
              <a:ext uri="{FF2B5EF4-FFF2-40B4-BE49-F238E27FC236}">
                <a16:creationId xmlns:a16="http://schemas.microsoft.com/office/drawing/2014/main" id="{5FAB4960-24B6-6DFC-2FBE-CA7F9078D6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124810"/>
              </p:ext>
            </p:extLst>
          </p:nvPr>
        </p:nvGraphicFramePr>
        <p:xfrm>
          <a:off x="457200" y="284163"/>
          <a:ext cx="3459163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3881450" imgH="1579737" progId="Word.Document.12">
                  <p:embed/>
                </p:oleObj>
              </mc:Choice>
              <mc:Fallback>
                <p:oleObj name="Document" r:id="rId3" imgW="3881450" imgH="1579737" progId="Word.Document.12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84163"/>
                        <a:ext cx="3459163" cy="14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図 6">
            <a:extLst>
              <a:ext uri="{FF2B5EF4-FFF2-40B4-BE49-F238E27FC236}">
                <a16:creationId xmlns:a16="http://schemas.microsoft.com/office/drawing/2014/main" id="{FBEE707E-9AF3-AF5D-EFA4-99082E60E1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065" y="2163650"/>
            <a:ext cx="1870185" cy="3235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0220C11D-A061-07CF-A0B8-FEC1E94169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341207"/>
              </p:ext>
            </p:extLst>
          </p:nvPr>
        </p:nvGraphicFramePr>
        <p:xfrm>
          <a:off x="482913" y="2368702"/>
          <a:ext cx="5051929" cy="4279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6740882" imgH="5714850" progId="Word.Document.12">
                  <p:embed/>
                </p:oleObj>
              </mc:Choice>
              <mc:Fallback>
                <p:oleObj name="Document" r:id="rId6" imgW="6740882" imgH="5714850" progId="Word.Document.12">
                  <p:embed/>
                  <p:pic>
                    <p:nvPicPr>
                      <p:cNvPr id="18" name="オブジェクト 1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2913" y="2368702"/>
                        <a:ext cx="5051929" cy="4279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3700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90500" y="91149"/>
            <a:ext cx="9525000" cy="1244930"/>
          </a:xfrm>
          <a:prstGeom prst="roundRect">
            <a:avLst>
              <a:gd name="adj" fmla="val 13687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kumimoji="1"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5540"/>
              </p:ext>
            </p:extLst>
          </p:nvPr>
        </p:nvGraphicFramePr>
        <p:xfrm>
          <a:off x="882650" y="304800"/>
          <a:ext cx="808196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8264515" imgH="1142201" progId="Word.Document.12">
                  <p:embed/>
                </p:oleObj>
              </mc:Choice>
              <mc:Fallback>
                <p:oleObj name="文書" r:id="rId3" imgW="8264515" imgH="114220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2650" y="304800"/>
                        <a:ext cx="8081963" cy="1114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角丸四角形 3"/>
          <p:cNvSpPr/>
          <p:nvPr/>
        </p:nvSpPr>
        <p:spPr>
          <a:xfrm>
            <a:off x="156369" y="1336079"/>
            <a:ext cx="9525000" cy="5329416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550255"/>
              </p:ext>
            </p:extLst>
          </p:nvPr>
        </p:nvGraphicFramePr>
        <p:xfrm>
          <a:off x="452438" y="1544638"/>
          <a:ext cx="8932862" cy="397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9383374" imgH="4181266" progId="Word.Document.12">
                  <p:embed/>
                </p:oleObj>
              </mc:Choice>
              <mc:Fallback>
                <p:oleObj name="文書" r:id="rId5" imgW="9383374" imgH="41812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2438" y="1544638"/>
                        <a:ext cx="8932862" cy="3973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595755"/>
              </p:ext>
            </p:extLst>
          </p:nvPr>
        </p:nvGraphicFramePr>
        <p:xfrm>
          <a:off x="452438" y="3867150"/>
          <a:ext cx="8659812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9088081" imgH="2118558" progId="Word.Document.12">
                  <p:embed/>
                </p:oleObj>
              </mc:Choice>
              <mc:Fallback>
                <p:oleObj name="文書" r:id="rId7" imgW="9088081" imgH="2118558" progId="Word.Document.12">
                  <p:embed/>
                  <p:pic>
                    <p:nvPicPr>
                      <p:cNvPr id="7" name="オブジェクト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2438" y="3867150"/>
                        <a:ext cx="8659812" cy="201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コネクタ 4"/>
          <p:cNvCxnSpPr/>
          <p:nvPr/>
        </p:nvCxnSpPr>
        <p:spPr>
          <a:xfrm>
            <a:off x="2304000" y="2877506"/>
            <a:ext cx="109870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5019291" y="3531394"/>
            <a:ext cx="1404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65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5311302" y="164396"/>
            <a:ext cx="4407129" cy="1207487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どのようなことを</a:t>
            </a:r>
            <a:endParaRPr kumimoji="1"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まんびきというの？</a:t>
            </a:r>
            <a:endParaRPr kumimoji="1" lang="en-US" altLang="ja-JP" sz="32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308540" y="1081540"/>
            <a:ext cx="5400676" cy="5400000"/>
            <a:chOff x="137096" y="893768"/>
            <a:chExt cx="5400676" cy="5400000"/>
          </a:xfrm>
        </p:grpSpPr>
        <p:sp>
          <p:nvSpPr>
            <p:cNvPr id="2" name="楕円 1"/>
            <p:cNvSpPr>
              <a:spLocks noChangeAspect="1"/>
            </p:cNvSpPr>
            <p:nvPr/>
          </p:nvSpPr>
          <p:spPr>
            <a:xfrm>
              <a:off x="137772" y="893768"/>
              <a:ext cx="5400000" cy="54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乗算 2"/>
            <p:cNvSpPr>
              <a:spLocks noChangeAspect="1"/>
            </p:cNvSpPr>
            <p:nvPr/>
          </p:nvSpPr>
          <p:spPr>
            <a:xfrm>
              <a:off x="137096" y="893768"/>
              <a:ext cx="5400676" cy="5400000"/>
            </a:xfrm>
            <a:prstGeom prst="mathMultiply">
              <a:avLst/>
            </a:prstGeom>
            <a:solidFill>
              <a:srgbClr val="F36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角丸四角形 5">
            <a:extLst>
              <a:ext uri="{FF2B5EF4-FFF2-40B4-BE49-F238E27FC236}">
                <a16:creationId xmlns:a16="http://schemas.microsoft.com/office/drawing/2014/main" id="{73EA9278-37F4-AA27-E69B-67D9B34D3FCE}"/>
              </a:ext>
            </a:extLst>
          </p:cNvPr>
          <p:cNvSpPr/>
          <p:nvPr/>
        </p:nvSpPr>
        <p:spPr>
          <a:xfrm>
            <a:off x="308540" y="262939"/>
            <a:ext cx="3601472" cy="611698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オブジェクト 6">
            <a:extLst>
              <a:ext uri="{FF2B5EF4-FFF2-40B4-BE49-F238E27FC236}">
                <a16:creationId xmlns:a16="http://schemas.microsoft.com/office/drawing/2014/main" id="{822529E2-139D-B16A-5984-D8E58F933E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124810"/>
              </p:ext>
            </p:extLst>
          </p:nvPr>
        </p:nvGraphicFramePr>
        <p:xfrm>
          <a:off x="457200" y="284163"/>
          <a:ext cx="3459163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3881450" imgH="1579737" progId="Word.Document.12">
                  <p:embed/>
                </p:oleObj>
              </mc:Choice>
              <mc:Fallback>
                <p:oleObj name="Document" r:id="rId3" imgW="3881450" imgH="1579737" progId="Word.Document.12">
                  <p:embed/>
                  <p:pic>
                    <p:nvPicPr>
                      <p:cNvPr id="14" name="オブジェクト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284163"/>
                        <a:ext cx="3459163" cy="14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413BE5FB-A348-7691-F9DE-FA447C1450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341207"/>
              </p:ext>
            </p:extLst>
          </p:nvPr>
        </p:nvGraphicFramePr>
        <p:xfrm>
          <a:off x="482913" y="2368702"/>
          <a:ext cx="5051929" cy="4279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6740882" imgH="5714850" progId="Word.Document.12">
                  <p:embed/>
                </p:oleObj>
              </mc:Choice>
              <mc:Fallback>
                <p:oleObj name="Document" r:id="rId5" imgW="6740882" imgH="5714850" progId="Word.Document.12">
                  <p:embed/>
                  <p:pic>
                    <p:nvPicPr>
                      <p:cNvPr id="18" name="オブジェクト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2913" y="2368702"/>
                        <a:ext cx="5051929" cy="4279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図 8">
            <a:extLst>
              <a:ext uri="{FF2B5EF4-FFF2-40B4-BE49-F238E27FC236}">
                <a16:creationId xmlns:a16="http://schemas.microsoft.com/office/drawing/2014/main" id="{86204F8D-78DC-0F1C-0147-7AB9D7A57F4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541" y="2484124"/>
            <a:ext cx="3440564" cy="288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79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29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261639" y="2429144"/>
            <a:ext cx="1146174" cy="796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/>
        </p:nvGraphicFramePr>
        <p:xfrm>
          <a:off x="409575" y="241300"/>
          <a:ext cx="7620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7892804" imgH="931389" progId="Word.Document.12">
                  <p:embed/>
                </p:oleObj>
              </mc:Choice>
              <mc:Fallback>
                <p:oleObj name="文書" r:id="rId3" imgW="7892804" imgH="931389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7620000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/>
        </p:nvGraphicFramePr>
        <p:xfrm>
          <a:off x="579599" y="1292400"/>
          <a:ext cx="7879218" cy="81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10943358" imgH="1129610" progId="Word.Document.12">
                  <p:embed/>
                </p:oleObj>
              </mc:Choice>
              <mc:Fallback>
                <p:oleObj name="文書" r:id="rId5" imgW="10943358" imgH="1129610" progId="Word.Document.12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9599" y="1292400"/>
                        <a:ext cx="7879218" cy="813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角丸四角形 17"/>
          <p:cNvSpPr/>
          <p:nvPr/>
        </p:nvSpPr>
        <p:spPr>
          <a:xfrm>
            <a:off x="534961" y="4053255"/>
            <a:ext cx="7490031" cy="1634668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/>
        </p:nvGraphicFramePr>
        <p:xfrm>
          <a:off x="830263" y="4235450"/>
          <a:ext cx="6778625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10043553" imgH="3642452" progId="Word.Document.12">
                  <p:embed/>
                </p:oleObj>
              </mc:Choice>
              <mc:Fallback>
                <p:oleObj name="文書" r:id="rId7" imgW="10043553" imgH="3642452" progId="Word.Document.12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30263" y="4235450"/>
                        <a:ext cx="6778625" cy="245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図 1">
            <a:extLst>
              <a:ext uri="{FF2B5EF4-FFF2-40B4-BE49-F238E27FC236}">
                <a16:creationId xmlns:a16="http://schemas.microsoft.com/office/drawing/2014/main" id="{02F0BE59-CD7B-F343-D4A9-9AAA048E01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43" y="3889780"/>
            <a:ext cx="1213806" cy="205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5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29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261639" y="2429144"/>
            <a:ext cx="1146174" cy="796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/>
        </p:nvGraphicFramePr>
        <p:xfrm>
          <a:off x="409575" y="241300"/>
          <a:ext cx="7620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7892804" imgH="931389" progId="Word.Document.12">
                  <p:embed/>
                </p:oleObj>
              </mc:Choice>
              <mc:Fallback>
                <p:oleObj name="文書" r:id="rId3" imgW="7892804" imgH="931389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7620000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/>
        </p:nvGraphicFramePr>
        <p:xfrm>
          <a:off x="577850" y="1292224"/>
          <a:ext cx="8527221" cy="1301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11843362" imgH="1807016" progId="Word.Document.12">
                  <p:embed/>
                </p:oleObj>
              </mc:Choice>
              <mc:Fallback>
                <p:oleObj name="文書" r:id="rId5" imgW="11843362" imgH="1807016" progId="Word.Document.12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7850" y="1292224"/>
                        <a:ext cx="8527221" cy="1301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角丸四角形 17"/>
          <p:cNvSpPr/>
          <p:nvPr/>
        </p:nvSpPr>
        <p:spPr>
          <a:xfrm>
            <a:off x="700778" y="3540867"/>
            <a:ext cx="7490031" cy="2704289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/>
        </p:nvGraphicFramePr>
        <p:xfrm>
          <a:off x="966788" y="3625850"/>
          <a:ext cx="6778625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10043553" imgH="3655043" progId="Word.Document.12">
                  <p:embed/>
                </p:oleObj>
              </mc:Choice>
              <mc:Fallback>
                <p:oleObj name="文書" r:id="rId7" imgW="10043553" imgH="3655043" progId="Word.Document.12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66788" y="3625850"/>
                        <a:ext cx="6778625" cy="247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図 1">
            <a:extLst>
              <a:ext uri="{FF2B5EF4-FFF2-40B4-BE49-F238E27FC236}">
                <a16:creationId xmlns:a16="http://schemas.microsoft.com/office/drawing/2014/main" id="{4A8D7D1D-C775-7412-DEB7-E6D9E446BA9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681" y="3889780"/>
            <a:ext cx="1213806" cy="205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29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261639" y="2429144"/>
            <a:ext cx="1146174" cy="796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/>
        </p:nvGraphicFramePr>
        <p:xfrm>
          <a:off x="579598" y="1292400"/>
          <a:ext cx="8259316" cy="1211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11471272" imgH="1681464" progId="Word.Document.12">
                  <p:embed/>
                </p:oleObj>
              </mc:Choice>
              <mc:Fallback>
                <p:oleObj name="文書" r:id="rId3" imgW="11471272" imgH="1681464" progId="Word.Document.12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598" y="1292400"/>
                        <a:ext cx="8259316" cy="12119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オブジェクト 12"/>
          <p:cNvGraphicFramePr>
            <a:graphicFrameLocks noChangeAspect="1"/>
          </p:cNvGraphicFramePr>
          <p:nvPr/>
        </p:nvGraphicFramePr>
        <p:xfrm>
          <a:off x="966788" y="3625850"/>
          <a:ext cx="6778625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10043553" imgH="3655043" progId="Word.Document.12">
                  <p:embed/>
                </p:oleObj>
              </mc:Choice>
              <mc:Fallback>
                <p:oleObj name="文書" r:id="rId5" imgW="10043553" imgH="3655043" progId="Word.Document.12">
                  <p:embed/>
                  <p:pic>
                    <p:nvPicPr>
                      <p:cNvPr id="13" name="オブジェクト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6788" y="3625850"/>
                        <a:ext cx="6778625" cy="247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オブジェクト 19"/>
          <p:cNvGraphicFramePr>
            <a:graphicFrameLocks noChangeAspect="1"/>
          </p:cNvGraphicFramePr>
          <p:nvPr/>
        </p:nvGraphicFramePr>
        <p:xfrm>
          <a:off x="409575" y="241300"/>
          <a:ext cx="7620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7892804" imgH="931389" progId="Word.Document.12">
                  <p:embed/>
                </p:oleObj>
              </mc:Choice>
              <mc:Fallback>
                <p:oleObj name="文書" r:id="rId7" imgW="7892804" imgH="931389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7620000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角丸四角形 7"/>
          <p:cNvSpPr/>
          <p:nvPr/>
        </p:nvSpPr>
        <p:spPr>
          <a:xfrm>
            <a:off x="700778" y="3540867"/>
            <a:ext cx="7490031" cy="2704289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157CD57-D673-F4BA-5BFF-1AF51CDFE2D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251" y="4186625"/>
            <a:ext cx="1213806" cy="205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9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29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261639" y="2429144"/>
            <a:ext cx="1146174" cy="796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/>
        </p:nvGraphicFramePr>
        <p:xfrm>
          <a:off x="409575" y="241300"/>
          <a:ext cx="7620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7892804" imgH="931389" progId="Word.Document.12">
                  <p:embed/>
                </p:oleObj>
              </mc:Choice>
              <mc:Fallback>
                <p:oleObj name="文書" r:id="rId3" imgW="7892804" imgH="931389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7620000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/>
        </p:nvGraphicFramePr>
        <p:xfrm>
          <a:off x="577850" y="1292225"/>
          <a:ext cx="783113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10943358" imgH="1129610" progId="Word.Document.12">
                  <p:embed/>
                </p:oleObj>
              </mc:Choice>
              <mc:Fallback>
                <p:oleObj name="文書" r:id="rId5" imgW="10943358" imgH="1129610" progId="Word.Document.12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7850" y="1292225"/>
                        <a:ext cx="7831138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角丸四角形 17"/>
          <p:cNvSpPr/>
          <p:nvPr/>
        </p:nvSpPr>
        <p:spPr>
          <a:xfrm>
            <a:off x="700778" y="3540868"/>
            <a:ext cx="7490031" cy="2289054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/>
        </p:nvGraphicFramePr>
        <p:xfrm>
          <a:off x="966788" y="3625850"/>
          <a:ext cx="6778625" cy="245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10043553" imgH="3651806" progId="Word.Document.12">
                  <p:embed/>
                </p:oleObj>
              </mc:Choice>
              <mc:Fallback>
                <p:oleObj name="文書" r:id="rId7" imgW="10043553" imgH="3651806" progId="Word.Document.12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66788" y="3625850"/>
                        <a:ext cx="6778625" cy="2459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図 1">
            <a:extLst>
              <a:ext uri="{FF2B5EF4-FFF2-40B4-BE49-F238E27FC236}">
                <a16:creationId xmlns:a16="http://schemas.microsoft.com/office/drawing/2014/main" id="{43502CD0-6174-FFC1-6B76-D7368A379C8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135" y="3656129"/>
            <a:ext cx="1213806" cy="205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32629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3600" dirty="0">
              <a:solidFill>
                <a:prstClr val="black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/>
            <a:endParaRPr kumimoji="1" lang="en-US" altLang="ja-JP" sz="44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261639" y="2429144"/>
            <a:ext cx="1146174" cy="796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/>
        </p:nvGraphicFramePr>
        <p:xfrm>
          <a:off x="409575" y="241300"/>
          <a:ext cx="76200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7892804" imgH="931389" progId="Word.Document.12">
                  <p:embed/>
                </p:oleObj>
              </mc:Choice>
              <mc:Fallback>
                <p:oleObj name="文書" r:id="rId3" imgW="7892804" imgH="931389" progId="Word.Document.12">
                  <p:embed/>
                  <p:pic>
                    <p:nvPicPr>
                      <p:cNvPr id="20" name="オブジェクト 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7620000" cy="89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ChangeAspect="1"/>
          </p:cNvGraphicFramePr>
          <p:nvPr/>
        </p:nvGraphicFramePr>
        <p:xfrm>
          <a:off x="577850" y="1292224"/>
          <a:ext cx="8638413" cy="1403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11997796" imgH="1949117" progId="Word.Document.12">
                  <p:embed/>
                </p:oleObj>
              </mc:Choice>
              <mc:Fallback>
                <p:oleObj name="文書" r:id="rId5" imgW="11997796" imgH="1949117" progId="Word.Document.12">
                  <p:embed/>
                  <p:pic>
                    <p:nvPicPr>
                      <p:cNvPr id="16" name="オブジェクト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7850" y="1292224"/>
                        <a:ext cx="8638413" cy="1403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角丸四角形 17"/>
          <p:cNvSpPr/>
          <p:nvPr/>
        </p:nvSpPr>
        <p:spPr>
          <a:xfrm>
            <a:off x="700778" y="3540867"/>
            <a:ext cx="7490031" cy="2704289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1" name="オブジェクト 20"/>
          <p:cNvGraphicFramePr>
            <a:graphicFrameLocks noChangeAspect="1"/>
          </p:cNvGraphicFramePr>
          <p:nvPr/>
        </p:nvGraphicFramePr>
        <p:xfrm>
          <a:off x="966788" y="3625850"/>
          <a:ext cx="6778625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7" imgW="10043553" imgH="3655043" progId="Word.Document.12">
                  <p:embed/>
                </p:oleObj>
              </mc:Choice>
              <mc:Fallback>
                <p:oleObj name="文書" r:id="rId7" imgW="10043553" imgH="3655043" progId="Word.Document.12">
                  <p:embed/>
                  <p:pic>
                    <p:nvPicPr>
                      <p:cNvPr id="21" name="オブジェクト 2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66788" y="3625850"/>
                        <a:ext cx="6778625" cy="247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図 1">
            <a:extLst>
              <a:ext uri="{FF2B5EF4-FFF2-40B4-BE49-F238E27FC236}">
                <a16:creationId xmlns:a16="http://schemas.microsoft.com/office/drawing/2014/main" id="{636694F3-ECB0-407E-08CA-0D44D87257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729" y="3880349"/>
            <a:ext cx="1213806" cy="205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2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19808" y="204348"/>
            <a:ext cx="9495692" cy="6312877"/>
          </a:xfrm>
          <a:prstGeom prst="roundRect">
            <a:avLst>
              <a:gd name="adj" fmla="val 357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/>
            <a:r>
              <a:rPr kumimoji="1" lang="ja-JP" altLang="en-US" sz="4400" dirty="0">
                <a:solidFill>
                  <a:srgbClr val="ED7D3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09982"/>
              </p:ext>
            </p:extLst>
          </p:nvPr>
        </p:nvGraphicFramePr>
        <p:xfrm>
          <a:off x="540000" y="1093788"/>
          <a:ext cx="8618538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3" imgW="12096852" imgH="1829680" progId="Word.Document.12">
                  <p:embed/>
                </p:oleObj>
              </mc:Choice>
              <mc:Fallback>
                <p:oleObj name="文書" r:id="rId3" imgW="12096852" imgH="1829680" progId="Word.Document.12">
                  <p:embed/>
                  <p:pic>
                    <p:nvPicPr>
                      <p:cNvPr id="10" name="オブジェクト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0000" y="1093788"/>
                        <a:ext cx="8618538" cy="1312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245726"/>
              </p:ext>
            </p:extLst>
          </p:nvPr>
        </p:nvGraphicFramePr>
        <p:xfrm>
          <a:off x="409575" y="241300"/>
          <a:ext cx="89439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文書" r:id="rId5" imgW="9268858" imgH="936065" progId="Word.Document.12">
                  <p:embed/>
                </p:oleObj>
              </mc:Choice>
              <mc:Fallback>
                <p:oleObj name="文書" r:id="rId5" imgW="9268858" imgH="936065" progId="Word.Document.12">
                  <p:embed/>
                  <p:pic>
                    <p:nvPicPr>
                      <p:cNvPr id="12" name="オブジェクト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575" y="241300"/>
                        <a:ext cx="89439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103344D4-9209-F637-9ECF-9AA68D7C47EE}"/>
              </a:ext>
            </a:extLst>
          </p:cNvPr>
          <p:cNvGrpSpPr/>
          <p:nvPr/>
        </p:nvGrpSpPr>
        <p:grpSpPr>
          <a:xfrm>
            <a:off x="219808" y="2293953"/>
            <a:ext cx="9495692" cy="3947860"/>
            <a:chOff x="219808" y="2293953"/>
            <a:chExt cx="9495692" cy="394786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9808" y="2293953"/>
              <a:ext cx="9495692" cy="3947860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89D2E354-0B14-72C3-48FC-4CB406EA3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05879" y="3994244"/>
              <a:ext cx="1647671" cy="15064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8057800"/>
      </p:ext>
    </p:extLst>
  </p:cSld>
  <p:clrMapOvr>
    <a:masterClrMapping/>
  </p:clrMapOvr>
</p:sld>
</file>

<file path=ppt/theme/theme1.xml><?xml version="1.0" encoding="utf-8"?>
<a:theme xmlns:a="http://schemas.openxmlformats.org/drawingml/2006/main" name="奥行">
  <a:themeElements>
    <a:clrScheme name="スリップストリーム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奥行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奥行</Template>
  <TotalTime>3021</TotalTime>
  <Words>611</Words>
  <Application>Microsoft Office PowerPoint</Application>
  <PresentationFormat>A4 210 x 297 mm</PresentationFormat>
  <Paragraphs>92</Paragraphs>
  <Slides>18</Slides>
  <Notes>18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18</vt:i4>
      </vt:variant>
    </vt:vector>
  </HeadingPairs>
  <TitlesOfParts>
    <vt:vector size="27" baseType="lpstr">
      <vt:lpstr>HGP創英角ｺﾞｼｯｸUB</vt:lpstr>
      <vt:lpstr>HG丸ｺﾞｼｯｸM-PRO</vt:lpstr>
      <vt:lpstr>ＭＳ ゴシック</vt:lpstr>
      <vt:lpstr>游ゴシック</vt:lpstr>
      <vt:lpstr>Arial</vt:lpstr>
      <vt:lpstr>Corbel</vt:lpstr>
      <vt:lpstr>奥行</vt:lpstr>
      <vt:lpstr>文書</vt:lpstr>
      <vt:lpstr>Document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TAIMS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小学校低学年用_万引き防止</dc:title>
  <dc:creator>東京都</dc:creator>
  <cp:lastModifiedBy>東京都</cp:lastModifiedBy>
  <cp:revision>266</cp:revision>
  <dcterms:created xsi:type="dcterms:W3CDTF">2022-08-12T08:44:08Z</dcterms:created>
  <dcterms:modified xsi:type="dcterms:W3CDTF">2026-02-18T05:37:08Z</dcterms:modified>
</cp:coreProperties>
</file>