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0"/>
  </p:notesMasterIdLst>
  <p:sldIdLst>
    <p:sldId id="256" r:id="rId2"/>
    <p:sldId id="259" r:id="rId3"/>
    <p:sldId id="296" r:id="rId4"/>
    <p:sldId id="283" r:id="rId5"/>
    <p:sldId id="291" r:id="rId6"/>
    <p:sldId id="289" r:id="rId7"/>
    <p:sldId id="287" r:id="rId8"/>
    <p:sldId id="292" r:id="rId9"/>
    <p:sldId id="293" r:id="rId10"/>
    <p:sldId id="279" r:id="rId11"/>
    <p:sldId id="294" r:id="rId12"/>
    <p:sldId id="297" r:id="rId13"/>
    <p:sldId id="299" r:id="rId14"/>
    <p:sldId id="302" r:id="rId15"/>
    <p:sldId id="272" r:id="rId16"/>
    <p:sldId id="273" r:id="rId17"/>
    <p:sldId id="300" r:id="rId18"/>
    <p:sldId id="301" r:id="rId19"/>
  </p:sldIdLst>
  <p:sldSz cx="9906000" cy="6858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10AD1451-6659-410E-BC6B-3A4F2402AAFF}">
          <p14:sldIdLst>
            <p14:sldId id="256"/>
            <p14:sldId id="259"/>
            <p14:sldId id="296"/>
            <p14:sldId id="283"/>
            <p14:sldId id="291"/>
            <p14:sldId id="289"/>
            <p14:sldId id="287"/>
            <p14:sldId id="292"/>
            <p14:sldId id="293"/>
            <p14:sldId id="279"/>
            <p14:sldId id="294"/>
            <p14:sldId id="297"/>
            <p14:sldId id="299"/>
            <p14:sldId id="302"/>
            <p14:sldId id="272"/>
            <p14:sldId id="273"/>
            <p14:sldId id="300"/>
            <p14:sldId id="30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6600FF"/>
    <a:srgbClr val="EE6000"/>
    <a:srgbClr val="FF00FF"/>
    <a:srgbClr val="FF99CC"/>
    <a:srgbClr val="FF99FF"/>
    <a:srgbClr val="FFB7E7"/>
    <a:srgbClr val="FFBBD9"/>
    <a:srgbClr val="FF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8835" autoAdjust="0"/>
  </p:normalViewPr>
  <p:slideViewPr>
    <p:cSldViewPr snapToGrid="0">
      <p:cViewPr varScale="1">
        <p:scale>
          <a:sx n="65" d="100"/>
          <a:sy n="65" d="100"/>
        </p:scale>
        <p:origin x="1738" y="278"/>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8" d="100"/>
          <a:sy n="98" d="100"/>
        </p:scale>
        <p:origin x="1675"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DBFFE73-8746-4C5C-B500-53A145B500F2}" type="datetimeFigureOut">
              <a:rPr kumimoji="1" lang="ja-JP" altLang="en-US" smtClean="0"/>
              <a:t>2026/3/10</a:t>
            </a:fld>
            <a:endParaRPr kumimoji="1" lang="ja-JP" altLang="en-US"/>
          </a:p>
        </p:txBody>
      </p:sp>
      <p:sp>
        <p:nvSpPr>
          <p:cNvPr id="4" name="スライド イメージ プレースホルダー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C947E5DA-C86F-41A1-8E7A-4B80AE7A7200}" type="slidenum">
              <a:rPr kumimoji="1" lang="ja-JP" altLang="en-US" smtClean="0"/>
              <a:t>‹#›</a:t>
            </a:fld>
            <a:endParaRPr kumimoji="1" lang="ja-JP" altLang="en-US"/>
          </a:p>
        </p:txBody>
      </p:sp>
    </p:spTree>
    <p:extLst>
      <p:ext uri="{BB962C8B-B14F-4D97-AF65-F5344CB8AC3E}">
        <p14:creationId xmlns:p14="http://schemas.microsoft.com/office/powerpoint/2010/main" val="7296164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effectLst/>
                <a:latin typeface="+mn-lt"/>
                <a:ea typeface="+mn-ea"/>
                <a:cs typeface="+mn-cs"/>
              </a:rPr>
              <a:t>★みなさんは、</a:t>
            </a:r>
            <a:r>
              <a:rPr kumimoji="1" lang="ja-JP" altLang="ja-JP" sz="1050" kern="1200" dirty="0">
                <a:solidFill>
                  <a:schemeClr val="tx1"/>
                </a:solidFill>
                <a:effectLst/>
                <a:latin typeface="+mn-lt"/>
                <a:ea typeface="+mn-ea"/>
                <a:cs typeface="+mn-cs"/>
              </a:rPr>
              <a:t>万引き</a:t>
            </a:r>
            <a:r>
              <a:rPr kumimoji="1" lang="ja-JP" altLang="en-US" sz="1050" kern="1200" dirty="0">
                <a:solidFill>
                  <a:schemeClr val="tx1"/>
                </a:solidFill>
                <a:effectLst/>
                <a:latin typeface="+mn-lt"/>
                <a:ea typeface="+mn-ea"/>
                <a:cs typeface="+mn-cs"/>
              </a:rPr>
              <a:t>という言葉を知っていると思います。</a:t>
            </a:r>
            <a:endParaRPr kumimoji="1" lang="en-US" altLang="ja-JP" sz="105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effectLst/>
                <a:latin typeface="+mn-lt"/>
                <a:ea typeface="+mn-ea"/>
                <a:cs typeface="+mn-cs"/>
              </a:rPr>
              <a:t> 　はじめに「万引き」とはどのようなことか、友達に説明してみましょう。</a:t>
            </a:r>
            <a:endParaRPr kumimoji="1" lang="en-US" altLang="ja-JP" sz="105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a:t>
            </a:fld>
            <a:endParaRPr kumimoji="1" lang="ja-JP" altLang="en-US"/>
          </a:p>
        </p:txBody>
      </p:sp>
    </p:spTree>
    <p:extLst>
      <p:ext uri="{BB962C8B-B14F-4D97-AF65-F5344CB8AC3E}">
        <p14:creationId xmlns:p14="http://schemas.microsoft.com/office/powerpoint/2010/main" val="3002234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★さて、このようなときはどうしますか？</a:t>
            </a:r>
            <a:endParaRPr kumimoji="1" lang="en-US" altLang="ja-JP"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10</a:t>
            </a:fld>
            <a:endParaRPr kumimoji="1" lang="ja-JP" altLang="en-US"/>
          </a:p>
        </p:txBody>
      </p:sp>
    </p:spTree>
    <p:extLst>
      <p:ext uri="{BB962C8B-B14F-4D97-AF65-F5344CB8AC3E}">
        <p14:creationId xmlns:p14="http://schemas.microsoft.com/office/powerpoint/2010/main" val="4157958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a:t>
            </a:r>
            <a:r>
              <a:rPr kumimoji="1" lang="en-US" altLang="ja-JP" dirty="0"/>
              <a:t>C</a:t>
            </a:r>
            <a:r>
              <a:rPr kumimoji="1" lang="ja-JP" altLang="en-US" dirty="0" err="1"/>
              <a:t>さんが</a:t>
            </a:r>
            <a:r>
              <a:rPr kumimoji="1" lang="ja-JP" altLang="en-US" dirty="0"/>
              <a:t>万引きをした場合、</a:t>
            </a:r>
            <a:r>
              <a:rPr kumimoji="1" lang="en-US" altLang="ja-JP" dirty="0"/>
              <a:t>C</a:t>
            </a:r>
            <a:r>
              <a:rPr kumimoji="1" lang="ja-JP" altLang="en-US" dirty="0" err="1"/>
              <a:t>さんの</a:t>
            </a:r>
            <a:r>
              <a:rPr kumimoji="1" lang="ja-JP" altLang="en-US" dirty="0"/>
              <a:t>周りの人はどう思うでしょうか。どんな気持ちになるでしょうか。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あてはまるものすべてにチェックをつけてみましょう。ここに書かれていること以外の場合は、その他と書かれている横の（　）に書きましょう。</a:t>
            </a:r>
            <a:endParaRPr kumimoji="1" lang="en-US" altLang="ja-JP"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11</a:t>
            </a:fld>
            <a:endParaRPr kumimoji="1" lang="ja-JP" altLang="en-US"/>
          </a:p>
        </p:txBody>
      </p:sp>
    </p:spTree>
    <p:extLst>
      <p:ext uri="{BB962C8B-B14F-4D97-AF65-F5344CB8AC3E}">
        <p14:creationId xmlns:p14="http://schemas.microsoft.com/office/powerpoint/2010/main" val="1829220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★もし、皆さんが</a:t>
            </a:r>
            <a:r>
              <a:rPr kumimoji="1" lang="en-US" altLang="ja-JP" dirty="0"/>
              <a:t>C</a:t>
            </a:r>
            <a:r>
              <a:rPr kumimoji="1" lang="ja-JP" altLang="en-US" dirty="0"/>
              <a:t>さんだったらどうしますか？友達に「とってきてよ」と言われたらどうしますか？自分の考えをもとに、友達と話合いましょう。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★さて、この</a:t>
            </a:r>
            <a:r>
              <a:rPr kumimoji="1" lang="en-US" altLang="ja-JP" dirty="0"/>
              <a:t>C</a:t>
            </a:r>
            <a:r>
              <a:rPr kumimoji="1" lang="ja-JP" altLang="en-US" dirty="0" err="1"/>
              <a:t>さんはど</a:t>
            </a:r>
            <a:r>
              <a:rPr kumimoji="1" lang="ja-JP" altLang="en-US" dirty="0"/>
              <a:t>うなってしまうのでしょうか。もし、</a:t>
            </a:r>
            <a:r>
              <a:rPr kumimoji="1" lang="en-US" altLang="ja-JP" dirty="0"/>
              <a:t>C</a:t>
            </a:r>
            <a:r>
              <a:rPr kumimoji="1" lang="ja-JP" altLang="en-US" dirty="0" err="1"/>
              <a:t>さんが</a:t>
            </a:r>
            <a:r>
              <a:rPr kumimoji="1" lang="ja-JP" altLang="en-US" dirty="0"/>
              <a:t>万引きをしてしまうと</a:t>
            </a:r>
            <a:r>
              <a:rPr kumimoji="1" lang="en-US" altLang="ja-JP" dirty="0"/>
              <a:t>A</a:t>
            </a:r>
            <a:r>
              <a:rPr kumimoji="1" lang="ja-JP" altLang="en-US" dirty="0" err="1"/>
              <a:t>さんや</a:t>
            </a:r>
            <a:r>
              <a:rPr kumimoji="1" lang="en-US" altLang="ja-JP" dirty="0"/>
              <a:t>B</a:t>
            </a:r>
            <a:r>
              <a:rPr kumimoji="1" lang="ja-JP" altLang="en-US" dirty="0" err="1"/>
              <a:t>さんも</a:t>
            </a:r>
            <a:r>
              <a:rPr kumimoji="1" lang="ja-JP" altLang="en-US" dirty="0"/>
              <a:t>万引きをしたのと同じことになります。そのようなことにならないためにも「万引きは犯罪だからだめだよ」「やめようよ」「できないよ」と断ったり</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注意することが大切です。もし、断れないときは、家族や先生に相談しましょう。</a:t>
            </a:r>
            <a:endParaRPr kumimoji="1" lang="en-US" altLang="ja-JP"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12</a:t>
            </a:fld>
            <a:endParaRPr kumimoji="1" lang="ja-JP" altLang="en-US"/>
          </a:p>
        </p:txBody>
      </p:sp>
    </p:spTree>
    <p:extLst>
      <p:ext uri="{BB962C8B-B14F-4D97-AF65-F5344CB8AC3E}">
        <p14:creationId xmlns:p14="http://schemas.microsoft.com/office/powerpoint/2010/main" val="1925046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★万引き以外にも、このようなこともしてはいけません。人のものを勝手に使ったり、持って帰ってはいけません。</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13</a:t>
            </a:fld>
            <a:endParaRPr kumimoji="1" lang="ja-JP" altLang="en-US"/>
          </a:p>
        </p:txBody>
      </p:sp>
    </p:spTree>
    <p:extLst>
      <p:ext uri="{BB962C8B-B14F-4D97-AF65-F5344CB8AC3E}">
        <p14:creationId xmlns:p14="http://schemas.microsoft.com/office/powerpoint/2010/main" val="1683018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75A71-46EC-3285-0709-62D015C67AC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27348D7-455C-D898-7C17-5F4CD2023B3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BDEA7BE-9760-EBED-ECEA-7CCBCC690FF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★学んだことを振り返りましょう。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万引きを「しない」「させない」「みのがさない」ために、どのようなことが必要でしょうか。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★そのことを日常生活の中で、どのように生かしていきますか。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p:txBody>
      </p:sp>
      <p:sp>
        <p:nvSpPr>
          <p:cNvPr id="4" name="スライド番号プレースホルダー 3">
            <a:extLst>
              <a:ext uri="{FF2B5EF4-FFF2-40B4-BE49-F238E27FC236}">
                <a16:creationId xmlns:a16="http://schemas.microsoft.com/office/drawing/2014/main" id="{CA66EA1F-FA56-0613-2C51-600490D852E0}"/>
              </a:ext>
            </a:extLst>
          </p:cNvPr>
          <p:cNvSpPr>
            <a:spLocks noGrp="1"/>
          </p:cNvSpPr>
          <p:nvPr>
            <p:ph type="sldNum" sz="quarter" idx="10"/>
          </p:nvPr>
        </p:nvSpPr>
        <p:spPr/>
        <p:txBody>
          <a:bodyPr/>
          <a:lstStyle/>
          <a:p>
            <a:fld id="{C947E5DA-C86F-41A1-8E7A-4B80AE7A7200}" type="slidenum">
              <a:rPr kumimoji="1" lang="ja-JP" altLang="en-US" smtClean="0"/>
              <a:t>14</a:t>
            </a:fld>
            <a:endParaRPr kumimoji="1" lang="ja-JP" altLang="en-US"/>
          </a:p>
        </p:txBody>
      </p:sp>
    </p:spTree>
    <p:extLst>
      <p:ext uri="{BB962C8B-B14F-4D97-AF65-F5344CB8AC3E}">
        <p14:creationId xmlns:p14="http://schemas.microsoft.com/office/powerpoint/2010/main" val="1554591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★過ちを</a:t>
            </a:r>
            <a:r>
              <a:rPr kumimoji="1" lang="ja-JP" altLang="en-US" sz="1200" kern="1200" dirty="0">
                <a:solidFill>
                  <a:schemeClr val="tx1"/>
                </a:solidFill>
                <a:effectLst/>
                <a:latin typeface="+mn-lt"/>
                <a:ea typeface="+mn-ea"/>
                <a:cs typeface="+mn-cs"/>
              </a:rPr>
              <a:t>犯さない強い心を</a:t>
            </a:r>
            <a:r>
              <a:rPr kumimoji="1" lang="ja-JP" altLang="ja-JP" sz="1200" kern="1200" dirty="0">
                <a:solidFill>
                  <a:schemeClr val="tx1"/>
                </a:solidFill>
                <a:effectLst/>
                <a:latin typeface="+mn-lt"/>
                <a:ea typeface="+mn-ea"/>
                <a:cs typeface="+mn-cs"/>
              </a:rPr>
              <a:t>も</a:t>
            </a:r>
            <a:r>
              <a:rPr kumimoji="1" lang="ja-JP" altLang="en-US" sz="1200" kern="1200" dirty="0">
                <a:solidFill>
                  <a:schemeClr val="tx1"/>
                </a:solidFill>
                <a:effectLst/>
                <a:latin typeface="+mn-lt"/>
                <a:ea typeface="+mn-ea"/>
                <a:cs typeface="+mn-cs"/>
              </a:rPr>
              <a:t>てるよう、</a:t>
            </a:r>
            <a:r>
              <a:rPr kumimoji="1" lang="ja-JP" altLang="en-US" dirty="0"/>
              <a:t>万引き防止の合言葉を覚えましょう。</a:t>
            </a:r>
            <a:endParaRPr kumimoji="1" lang="en-US" altLang="ja-JP" dirty="0"/>
          </a:p>
          <a:p>
            <a:r>
              <a:rPr kumimoji="1" lang="ja-JP" altLang="en-US" dirty="0"/>
              <a:t>★また、万引き防止の合言葉をつくってみましょう。</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15</a:t>
            </a:fld>
            <a:endParaRPr kumimoji="1" lang="ja-JP" altLang="en-US"/>
          </a:p>
        </p:txBody>
      </p:sp>
    </p:spTree>
    <p:extLst>
      <p:ext uri="{BB962C8B-B14F-4D97-AF65-F5344CB8AC3E}">
        <p14:creationId xmlns:p14="http://schemas.microsoft.com/office/powerpoint/2010/main" val="2280624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★困ったときは家族や先生に相談しましょう。一人で悩まず相談してください。電話では名前を言わなくてもよいです。</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16</a:t>
            </a:fld>
            <a:endParaRPr kumimoji="1" lang="ja-JP" altLang="en-US"/>
          </a:p>
        </p:txBody>
      </p:sp>
    </p:spTree>
    <p:extLst>
      <p:ext uri="{BB962C8B-B14F-4D97-AF65-F5344CB8AC3E}">
        <p14:creationId xmlns:p14="http://schemas.microsoft.com/office/powerpoint/2010/main" val="3042492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★最後にもう一度確認しましょう。</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17</a:t>
            </a:fld>
            <a:endParaRPr kumimoji="1" lang="ja-JP" altLang="en-US"/>
          </a:p>
        </p:txBody>
      </p:sp>
    </p:spTree>
    <p:extLst>
      <p:ext uri="{BB962C8B-B14F-4D97-AF65-F5344CB8AC3E}">
        <p14:creationId xmlns:p14="http://schemas.microsoft.com/office/powerpoint/2010/main" val="797054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05193-F78B-782D-0702-4699ED0AF99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54837FD-AC41-D131-DC14-9E9DB3A346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1CFA299-374D-76A4-D938-EF9B96EC058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effectLst/>
                <a:latin typeface="+mn-lt"/>
                <a:ea typeface="+mn-ea"/>
                <a:cs typeface="+mn-cs"/>
              </a:rPr>
              <a:t>★</a:t>
            </a:r>
            <a:r>
              <a:rPr kumimoji="1" lang="ja-JP" altLang="en-US" sz="1050" dirty="0"/>
              <a:t>これで授業は終わりです。リーフレットを家に持ち帰って家族と一緒にお話ししましょう。都ホームページの資料も使ってくださいね。</a:t>
            </a:r>
            <a:endParaRPr kumimoji="1" lang="en-US" altLang="ja-JP" sz="1050" kern="1200" dirty="0">
              <a:solidFill>
                <a:schemeClr val="tx1"/>
              </a:solidFill>
              <a:effectLst/>
              <a:latin typeface="+mn-lt"/>
              <a:ea typeface="+mn-ea"/>
              <a:cs typeface="+mn-cs"/>
            </a:endParaRPr>
          </a:p>
        </p:txBody>
      </p:sp>
      <p:sp>
        <p:nvSpPr>
          <p:cNvPr id="4" name="スライド番号プレースホルダー 3">
            <a:extLst>
              <a:ext uri="{FF2B5EF4-FFF2-40B4-BE49-F238E27FC236}">
                <a16:creationId xmlns:a16="http://schemas.microsoft.com/office/drawing/2014/main" id="{916079E0-F4F0-D852-EB20-1E2802E3E213}"/>
              </a:ext>
            </a:extLst>
          </p:cNvPr>
          <p:cNvSpPr>
            <a:spLocks noGrp="1"/>
          </p:cNvSpPr>
          <p:nvPr>
            <p:ph type="sldNum" sz="quarter" idx="10"/>
          </p:nvPr>
        </p:nvSpPr>
        <p:spPr/>
        <p:txBody>
          <a:bodyPr/>
          <a:lstStyle/>
          <a:p>
            <a:fld id="{C947E5DA-C86F-41A1-8E7A-4B80AE7A7200}" type="slidenum">
              <a:rPr kumimoji="1" lang="ja-JP" altLang="en-US" smtClean="0"/>
              <a:t>18</a:t>
            </a:fld>
            <a:endParaRPr kumimoji="1" lang="ja-JP" altLang="en-US"/>
          </a:p>
        </p:txBody>
      </p:sp>
    </p:spTree>
    <p:extLst>
      <p:ext uri="{BB962C8B-B14F-4D97-AF65-F5344CB8AC3E}">
        <p14:creationId xmlns:p14="http://schemas.microsoft.com/office/powerpoint/2010/main" val="873952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★万引きとはお店の商品などをお金を支払わずに盗むことを言います。</a:t>
            </a:r>
            <a:endParaRPr kumimoji="1" lang="en-US" altLang="ja-JP" dirty="0"/>
          </a:p>
          <a:p>
            <a:r>
              <a:rPr kumimoji="1" lang="ja-JP" altLang="en-US" dirty="0"/>
              <a:t>★万引きは法律でやってはいけないことになっている犯罪行為です。</a:t>
            </a:r>
            <a:endParaRPr kumimoji="1" lang="en-US" altLang="ja-JP" dirty="0"/>
          </a:p>
          <a:p>
            <a:r>
              <a:rPr kumimoji="1" lang="ja-JP" altLang="en-US" dirty="0"/>
              <a:t>★万引きがあった場合は、お店の人が警察に通報し、警察は万引きをした人から詳しく話を聞くことになります。</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2</a:t>
            </a:fld>
            <a:endParaRPr kumimoji="1" lang="ja-JP" altLang="en-US"/>
          </a:p>
        </p:txBody>
      </p:sp>
    </p:spTree>
    <p:extLst>
      <p:ext uri="{BB962C8B-B14F-4D97-AF65-F5344CB8AC3E}">
        <p14:creationId xmlns:p14="http://schemas.microsoft.com/office/powerpoint/2010/main" val="3745148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★実際に書店でおこった万引きの話です。</a:t>
            </a:r>
            <a:endParaRPr kumimoji="1" lang="en-US" altLang="ja-JP" dirty="0"/>
          </a:p>
          <a:p>
            <a:r>
              <a:rPr kumimoji="1" lang="ja-JP" altLang="en-US" dirty="0"/>
              <a:t>★このとき、万引きをした人は万引きをした本のお金だけではなく、万引きに関係する防犯ミラーなどのお金も払うことになりました。</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3</a:t>
            </a:fld>
            <a:endParaRPr kumimoji="1" lang="ja-JP" altLang="en-US"/>
          </a:p>
        </p:txBody>
      </p:sp>
    </p:spTree>
    <p:extLst>
      <p:ext uri="{BB962C8B-B14F-4D97-AF65-F5344CB8AC3E}">
        <p14:creationId xmlns:p14="http://schemas.microsoft.com/office/powerpoint/2010/main" val="1189943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effectLst/>
                <a:latin typeface="+mn-lt"/>
                <a:ea typeface="+mn-ea"/>
                <a:cs typeface="+mn-cs"/>
              </a:rPr>
              <a:t>★次は具体的な場面から万引きについて考えてみましょう。〇か✕クイズです。理由も一緒に考えましょう。</a:t>
            </a:r>
            <a:endParaRPr kumimoji="1" lang="en-US" altLang="ja-JP" sz="105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4</a:t>
            </a:fld>
            <a:endParaRPr kumimoji="1" lang="ja-JP" altLang="en-US"/>
          </a:p>
        </p:txBody>
      </p:sp>
    </p:spTree>
    <p:extLst>
      <p:ext uri="{BB962C8B-B14F-4D97-AF65-F5344CB8AC3E}">
        <p14:creationId xmlns:p14="http://schemas.microsoft.com/office/powerpoint/2010/main" val="185611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★正解は✕です。万引きはたとえ１回でも犯罪です。</a:t>
            </a:r>
            <a:endParaRPr kumimoji="1" lang="en-US" altLang="ja-JP"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5</a:t>
            </a:fld>
            <a:endParaRPr kumimoji="1" lang="ja-JP" altLang="en-US"/>
          </a:p>
        </p:txBody>
      </p:sp>
    </p:spTree>
    <p:extLst>
      <p:ext uri="{BB962C8B-B14F-4D97-AF65-F5344CB8AC3E}">
        <p14:creationId xmlns:p14="http://schemas.microsoft.com/office/powerpoint/2010/main" val="1646409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★正解は✕です。お店の売り物は必ずお金を払ってから持って帰りましょう。</a:t>
            </a:r>
            <a:endParaRPr kumimoji="1" lang="en-US" altLang="ja-JP"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6</a:t>
            </a:fld>
            <a:endParaRPr kumimoji="1" lang="ja-JP" altLang="en-US"/>
          </a:p>
        </p:txBody>
      </p:sp>
    </p:spTree>
    <p:extLst>
      <p:ext uri="{BB962C8B-B14F-4D97-AF65-F5344CB8AC3E}">
        <p14:creationId xmlns:p14="http://schemas.microsoft.com/office/powerpoint/2010/main" val="3024451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★正解は〇です。友達が悪いことをしようとしていたら勇気を出してとめましょう。</a:t>
            </a:r>
            <a:endParaRPr kumimoji="1" lang="en-US" altLang="ja-JP"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7</a:t>
            </a:fld>
            <a:endParaRPr kumimoji="1" lang="ja-JP" altLang="en-US"/>
          </a:p>
        </p:txBody>
      </p:sp>
    </p:spTree>
    <p:extLst>
      <p:ext uri="{BB962C8B-B14F-4D97-AF65-F5344CB8AC3E}">
        <p14:creationId xmlns:p14="http://schemas.microsoft.com/office/powerpoint/2010/main" val="3395238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★正解は</a:t>
            </a:r>
            <a:r>
              <a:rPr kumimoji="1" lang="en-US" altLang="ja-JP" dirty="0"/>
              <a:t>×</a:t>
            </a:r>
            <a:r>
              <a:rPr kumimoji="1" lang="ja-JP" altLang="en-US" dirty="0"/>
              <a:t>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★自分が直接盗んでいなくても、犯罪になります。</a:t>
            </a:r>
            <a:endParaRPr kumimoji="1" lang="en-US" altLang="ja-JP"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8</a:t>
            </a:fld>
            <a:endParaRPr kumimoji="1" lang="ja-JP" altLang="en-US"/>
          </a:p>
        </p:txBody>
      </p:sp>
    </p:spTree>
    <p:extLst>
      <p:ext uri="{BB962C8B-B14F-4D97-AF65-F5344CB8AC3E}">
        <p14:creationId xmlns:p14="http://schemas.microsoft.com/office/powerpoint/2010/main" val="747650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★正解は</a:t>
            </a:r>
            <a:r>
              <a:rPr kumimoji="1" lang="en-US" altLang="ja-JP" dirty="0"/>
              <a:t>×</a:t>
            </a:r>
            <a:r>
              <a:rPr kumimoji="1" lang="ja-JP" altLang="en-US" dirty="0"/>
              <a:t>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★これも犯罪です。人のものを借りる場合は一言声をかけてから借りましょう。また、なるべく早く返すようにしましょう。</a:t>
            </a:r>
            <a:endParaRPr kumimoji="1" lang="en-US" altLang="ja-JP"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9</a:t>
            </a:fld>
            <a:endParaRPr kumimoji="1" lang="ja-JP" altLang="en-US"/>
          </a:p>
        </p:txBody>
      </p:sp>
    </p:spTree>
    <p:extLst>
      <p:ext uri="{BB962C8B-B14F-4D97-AF65-F5344CB8AC3E}">
        <p14:creationId xmlns:p14="http://schemas.microsoft.com/office/powerpoint/2010/main" val="3755810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795463" y="4464028"/>
            <a:ext cx="7429500" cy="1194650"/>
          </a:xfrm>
        </p:spPr>
        <p:txBody>
          <a:bodyPr wrap="none" anchor="t">
            <a:normAutofit/>
          </a:bodyPr>
          <a:lstStyle>
            <a:lvl1pPr algn="r">
              <a:defRPr sz="7200" b="0" spc="-225">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ja-JP" altLang="en-US"/>
              <a:t>マスター タイトルの書式設定</a:t>
            </a:r>
            <a:endParaRPr lang="en-US" dirty="0"/>
          </a:p>
        </p:txBody>
      </p:sp>
      <p:sp>
        <p:nvSpPr>
          <p:cNvPr id="3" name="Subtitle 2"/>
          <p:cNvSpPr>
            <a:spLocks noGrp="1"/>
          </p:cNvSpPr>
          <p:nvPr>
            <p:ph type="subTitle" idx="1"/>
          </p:nvPr>
        </p:nvSpPr>
        <p:spPr>
          <a:xfrm>
            <a:off x="1795461" y="3829879"/>
            <a:ext cx="7429500" cy="618523"/>
          </a:xfrm>
        </p:spPr>
        <p:txBody>
          <a:bodyPr vert="horz" lIns="91440" tIns="45720" rIns="91440" bIns="45720" rtlCol="0"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A6E6EC5E-0C90-46CA-8382-30654AA59210}" type="datetimeFigureOut">
              <a:rPr kumimoji="1" lang="ja-JP" altLang="en-US" smtClean="0"/>
              <a:t>2026/3/10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406486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682328" y="4367162"/>
            <a:ext cx="8543925" cy="819355"/>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82328" y="987427"/>
            <a:ext cx="8543925"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5186516"/>
            <a:ext cx="8542635"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6E6EC5E-0C90-46CA-8382-30654AA59210}" type="datetimeFigureOut">
              <a:rPr kumimoji="1" lang="ja-JP" altLang="en-US" smtClean="0"/>
              <a:t>2026/3/10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4088746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5"/>
            <a:ext cx="8543925" cy="3534344"/>
          </a:xfrm>
        </p:spPr>
        <p:txBody>
          <a:bodyPr anchor="ctr"/>
          <a:lstStyle>
            <a:lvl1pPr>
              <a:defRPr sz="2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82328" y="4489399"/>
            <a:ext cx="8542635"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6E6EC5E-0C90-46CA-8382-30654AA59210}" type="datetimeFigureOut">
              <a:rPr kumimoji="1" lang="ja-JP" altLang="en-US" smtClean="0"/>
              <a:t>2026/3/10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2952759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75047" y="365125"/>
            <a:ext cx="7558486" cy="2992904"/>
          </a:xfrm>
        </p:spPr>
        <p:txBody>
          <a:bodyPr anchor="ctr"/>
          <a:lstStyle>
            <a:lvl1pPr>
              <a:defRPr sz="33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398024" y="3365557"/>
            <a:ext cx="7111243"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4" name="Text Placeholder 3"/>
          <p:cNvSpPr>
            <a:spLocks noGrp="1"/>
          </p:cNvSpPr>
          <p:nvPr>
            <p:ph type="body" sz="half" idx="2"/>
          </p:nvPr>
        </p:nvSpPr>
        <p:spPr>
          <a:xfrm>
            <a:off x="681037" y="4501729"/>
            <a:ext cx="8541345"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6E6EC5E-0C90-46CA-8382-30654AA59210}" type="datetimeFigureOut">
              <a:rPr kumimoji="1" lang="ja-JP" altLang="en-US" smtClean="0"/>
              <a:t>2026/3/10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
        <p:nvSpPr>
          <p:cNvPr id="9" name="TextBox 8"/>
          <p:cNvSpPr txBox="1"/>
          <p:nvPr/>
        </p:nvSpPr>
        <p:spPr>
          <a:xfrm>
            <a:off x="902723" y="786824"/>
            <a:ext cx="4953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8480722" y="2743200"/>
            <a:ext cx="4953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4011867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82328" y="2326969"/>
            <a:ext cx="8543925" cy="2511835"/>
          </a:xfrm>
        </p:spPr>
        <p:txBody>
          <a:bodyPr anchor="b">
            <a:normAutofit/>
          </a:bodyPr>
          <a:lstStyle>
            <a:lvl1pPr>
              <a:defRPr sz="405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82328" y="4850581"/>
            <a:ext cx="8542635"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6E6EC5E-0C90-46CA-8382-30654AA59210}" type="datetimeFigureOut">
              <a:rPr kumimoji="1" lang="ja-JP" altLang="en-US" smtClean="0"/>
              <a:t>2026/3/10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356219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681038" y="365127"/>
            <a:ext cx="8543925" cy="13255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086541" y="1885950"/>
            <a:ext cx="2394329"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8" name="Text Placeholder 3"/>
          <p:cNvSpPr>
            <a:spLocks noGrp="1"/>
          </p:cNvSpPr>
          <p:nvPr>
            <p:ph type="body" sz="half" idx="15"/>
          </p:nvPr>
        </p:nvSpPr>
        <p:spPr>
          <a:xfrm>
            <a:off x="1102399" y="2571750"/>
            <a:ext cx="2378472"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9" name="Text Placeholder 4"/>
          <p:cNvSpPr>
            <a:spLocks noGrp="1"/>
          </p:cNvSpPr>
          <p:nvPr>
            <p:ph type="body" sz="quarter" idx="3"/>
          </p:nvPr>
        </p:nvSpPr>
        <p:spPr>
          <a:xfrm>
            <a:off x="3727746" y="1885950"/>
            <a:ext cx="2385696"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0" name="Text Placeholder 3"/>
          <p:cNvSpPr>
            <a:spLocks noGrp="1"/>
          </p:cNvSpPr>
          <p:nvPr>
            <p:ph type="body" sz="half" idx="16"/>
          </p:nvPr>
        </p:nvSpPr>
        <p:spPr>
          <a:xfrm>
            <a:off x="3719171" y="2571750"/>
            <a:ext cx="2394271"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11" name="Text Placeholder 4"/>
          <p:cNvSpPr>
            <a:spLocks noGrp="1"/>
          </p:cNvSpPr>
          <p:nvPr>
            <p:ph type="body" sz="quarter" idx="13"/>
          </p:nvPr>
        </p:nvSpPr>
        <p:spPr>
          <a:xfrm>
            <a:off x="6361092" y="1885950"/>
            <a:ext cx="2382342"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2" name="Text Placeholder 3"/>
          <p:cNvSpPr>
            <a:spLocks noGrp="1"/>
          </p:cNvSpPr>
          <p:nvPr>
            <p:ph type="body" sz="half" idx="17"/>
          </p:nvPr>
        </p:nvSpPr>
        <p:spPr>
          <a:xfrm>
            <a:off x="6361092" y="2571750"/>
            <a:ext cx="2382342"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A6E6EC5E-0C90-46CA-8382-30654AA59210}" type="datetimeFigureOut">
              <a:rPr kumimoji="1" lang="ja-JP" altLang="en-US" smtClean="0"/>
              <a:t>2026/3/10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255936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681038" y="365127"/>
            <a:ext cx="8543925" cy="1325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082319" y="4297503"/>
            <a:ext cx="2388791"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082319" y="2256354"/>
            <a:ext cx="238879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1082319" y="4873767"/>
            <a:ext cx="2388791"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22" name="Text Placeholder 4"/>
          <p:cNvSpPr>
            <a:spLocks noGrp="1"/>
          </p:cNvSpPr>
          <p:nvPr>
            <p:ph type="body" sz="quarter" idx="3"/>
          </p:nvPr>
        </p:nvSpPr>
        <p:spPr>
          <a:xfrm>
            <a:off x="3712310" y="4297503"/>
            <a:ext cx="2381052"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3712309" y="2256354"/>
            <a:ext cx="238105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3711212" y="4873766"/>
            <a:ext cx="23842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25" name="Text Placeholder 4"/>
          <p:cNvSpPr>
            <a:spLocks noGrp="1"/>
          </p:cNvSpPr>
          <p:nvPr>
            <p:ph type="body" sz="quarter" idx="13"/>
          </p:nvPr>
        </p:nvSpPr>
        <p:spPr>
          <a:xfrm>
            <a:off x="6341013" y="4297503"/>
            <a:ext cx="2382342"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6341012" y="2256354"/>
            <a:ext cx="238234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6340910" y="4873764"/>
            <a:ext cx="23854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A6E6EC5E-0C90-46CA-8382-30654AA59210}" type="datetimeFigureOut">
              <a:rPr kumimoji="1" lang="ja-JP" altLang="en-US" smtClean="0"/>
              <a:t>2026/3/10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2554942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6E6EC5E-0C90-46CA-8382-30654AA59210}" type="datetimeFigureOut">
              <a:rPr kumimoji="1" lang="ja-JP" altLang="en-US" smtClean="0"/>
              <a:t>2026/3/10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3861557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6E6EC5E-0C90-46CA-8382-30654AA59210}" type="datetimeFigureOut">
              <a:rPr kumimoji="1" lang="ja-JP" altLang="en-US" smtClean="0"/>
              <a:t>2026/3/10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3779587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6E6EC5E-0C90-46CA-8382-30654AA59210}" type="datetimeFigureOut">
              <a:rPr kumimoji="1" lang="ja-JP" altLang="en-US" smtClean="0"/>
              <a:t>2026/3/10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4126273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694307" y="4464028"/>
            <a:ext cx="7429500" cy="1194650"/>
          </a:xfrm>
        </p:spPr>
        <p:txBody>
          <a:bodyPr wrap="none" anchor="t">
            <a:normAutofit/>
          </a:bodyPr>
          <a:lstStyle>
            <a:lvl1pPr algn="l">
              <a:defRPr sz="7200" b="0" spc="-225">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8" name="Subtitle 2"/>
          <p:cNvSpPr>
            <a:spLocks noGrp="1"/>
          </p:cNvSpPr>
          <p:nvPr>
            <p:ph type="subTitle" idx="1"/>
          </p:nvPr>
        </p:nvSpPr>
        <p:spPr>
          <a:xfrm>
            <a:off x="694307" y="3829878"/>
            <a:ext cx="74295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6E6EC5E-0C90-46CA-8382-30654AA59210}" type="datetimeFigureOut">
              <a:rPr kumimoji="1" lang="ja-JP" altLang="en-US" smtClean="0"/>
              <a:t>2026/3/10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740188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910000" y="1825625"/>
            <a:ext cx="4082988"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134870" y="1825625"/>
            <a:ext cx="4090093"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6E6EC5E-0C90-46CA-8382-30654AA59210}" type="datetimeFigureOut">
              <a:rPr kumimoji="1" lang="ja-JP" altLang="en-US" smtClean="0"/>
              <a:t>2026/3/10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900940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910000" y="1681163"/>
            <a:ext cx="4082988"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910000" y="2505075"/>
            <a:ext cx="40829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134870" y="1681163"/>
            <a:ext cx="4091383"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6" name="Content Placeholder 5"/>
          <p:cNvSpPr>
            <a:spLocks noGrp="1"/>
          </p:cNvSpPr>
          <p:nvPr>
            <p:ph sz="quarter" idx="4"/>
          </p:nvPr>
        </p:nvSpPr>
        <p:spPr>
          <a:xfrm>
            <a:off x="5134870" y="2505075"/>
            <a:ext cx="4091383"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6E6EC5E-0C90-46CA-8382-30654AA59210}" type="datetimeFigureOut">
              <a:rPr kumimoji="1" lang="ja-JP" altLang="en-US" smtClean="0"/>
              <a:t>2026/3/10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2358960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6E6EC5E-0C90-46CA-8382-30654AA59210}" type="datetimeFigureOut">
              <a:rPr kumimoji="1" lang="ja-JP" altLang="en-US" smtClean="0"/>
              <a:t>2026/3/10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3111257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E6EC5E-0C90-46CA-8382-30654AA59210}" type="datetimeFigureOut">
              <a:rPr kumimoji="1" lang="ja-JP" altLang="en-US" smtClean="0"/>
              <a:t>2026/3/10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3076889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10000" y="2057400"/>
            <a:ext cx="2967271"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6E6EC5E-0C90-46CA-8382-30654AA59210}" type="datetimeFigureOut">
              <a:rPr kumimoji="1" lang="ja-JP" altLang="en-US" smtClean="0"/>
              <a:t>2026/3/10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59708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10000" y="2057400"/>
            <a:ext cx="2967271"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6E6EC5E-0C90-46CA-8382-30654AA59210}" type="datetimeFigureOut">
              <a:rPr kumimoji="1" lang="ja-JP" altLang="en-US" smtClean="0"/>
              <a:t>2026/3/10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369929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10000" y="1825625"/>
            <a:ext cx="8314963"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6E6EC5E-0C90-46CA-8382-30654AA59210}" type="datetimeFigureOut">
              <a:rPr kumimoji="1" lang="ja-JP" altLang="en-US" smtClean="0"/>
              <a:t>2026/3/10</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9949390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685800" rtl="0" eaLnBrk="1" latinLnBrk="0" hangingPunct="1">
        <a:lnSpc>
          <a:spcPct val="90000"/>
        </a:lnSpc>
        <a:spcBef>
          <a:spcPct val="0"/>
        </a:spcBef>
        <a:buNone/>
        <a:defRPr kumimoji="1" sz="4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6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package" Target="../embeddings/Microsoft_Word_Document.docx"/><Relationship Id="rId7"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emf"/><Relationship Id="rId11" Type="http://schemas.openxmlformats.org/officeDocument/2006/relationships/image" Target="../media/image5.emf"/><Relationship Id="rId5" Type="http://schemas.openxmlformats.org/officeDocument/2006/relationships/package" Target="../embeddings/Microsoft_Word_Document1.docx"/><Relationship Id="rId10" Type="http://schemas.openxmlformats.org/officeDocument/2006/relationships/oleObject" Target="../embeddings/oleObject2.bin"/><Relationship Id="rId4" Type="http://schemas.openxmlformats.org/officeDocument/2006/relationships/image" Target="../media/image1.emf"/><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oleObject" Target="../embeddings/oleObject16.bin"/><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7.emf"/><Relationship Id="rId5" Type="http://schemas.openxmlformats.org/officeDocument/2006/relationships/oleObject" Target="../embeddings/oleObject17.bin"/><Relationship Id="rId4" Type="http://schemas.openxmlformats.org/officeDocument/2006/relationships/image" Target="../media/image26.emf"/><Relationship Id="rId9" Type="http://schemas.openxmlformats.org/officeDocument/2006/relationships/image" Target="../media/image29.emf"/></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package" Target="../embeddings/Microsoft_Word_Document6.docx"/><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7.emf"/><Relationship Id="rId5" Type="http://schemas.openxmlformats.org/officeDocument/2006/relationships/oleObject" Target="../embeddings/oleObject17.bin"/><Relationship Id="rId10" Type="http://schemas.openxmlformats.org/officeDocument/2006/relationships/image" Target="../media/image34.png"/><Relationship Id="rId4" Type="http://schemas.openxmlformats.org/officeDocument/2006/relationships/image" Target="../media/image30.emf"/><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package" Target="../embeddings/Microsoft_Word_Document7.docx"/><Relationship Id="rId7" Type="http://schemas.openxmlformats.org/officeDocument/2006/relationships/package" Target="../embeddings/Microsoft_Word_Document9.docx"/><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6.emf"/><Relationship Id="rId5" Type="http://schemas.openxmlformats.org/officeDocument/2006/relationships/package" Target="../embeddings/Microsoft_Word_Document8.docx"/><Relationship Id="rId4" Type="http://schemas.openxmlformats.org/officeDocument/2006/relationships/image" Target="../media/image35.emf"/><Relationship Id="rId9" Type="http://schemas.openxmlformats.org/officeDocument/2006/relationships/image" Target="../media/image38.jpeg"/></Relationships>
</file>

<file path=ppt/slides/_rels/slide13.xml.rels><?xml version="1.0" encoding="UTF-8" standalone="yes"?>
<Relationships xmlns="http://schemas.openxmlformats.org/package/2006/relationships"><Relationship Id="rId8" Type="http://schemas.openxmlformats.org/officeDocument/2006/relationships/image" Target="../media/image41.emf"/><Relationship Id="rId13" Type="http://schemas.openxmlformats.org/officeDocument/2006/relationships/image" Target="../media/image44.png"/><Relationship Id="rId3" Type="http://schemas.openxmlformats.org/officeDocument/2006/relationships/package" Target="../embeddings/Microsoft_Word_Document10.docx"/><Relationship Id="rId7" Type="http://schemas.openxmlformats.org/officeDocument/2006/relationships/oleObject" Target="../embeddings/oleObject20.bin"/><Relationship Id="rId12" Type="http://schemas.microsoft.com/office/2007/relationships/hdphoto" Target="../media/hdphoto2.wdp"/><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0.emf"/><Relationship Id="rId11" Type="http://schemas.openxmlformats.org/officeDocument/2006/relationships/image" Target="../media/image43.png"/><Relationship Id="rId5" Type="http://schemas.openxmlformats.org/officeDocument/2006/relationships/oleObject" Target="../embeddings/oleObject19.bin"/><Relationship Id="rId10" Type="http://schemas.microsoft.com/office/2007/relationships/hdphoto" Target="../media/hdphoto1.wdp"/><Relationship Id="rId4" Type="http://schemas.openxmlformats.org/officeDocument/2006/relationships/image" Target="../media/image39.emf"/><Relationship Id="rId9" Type="http://schemas.openxmlformats.org/officeDocument/2006/relationships/image" Target="../media/image42.png"/><Relationship Id="rId14" Type="http://schemas.microsoft.com/office/2007/relationships/hdphoto" Target="../media/hdphoto3.wdp"/></Relationships>
</file>

<file path=ppt/slides/_rels/slide14.xml.rels><?xml version="1.0" encoding="UTF-8" standalone="yes"?>
<Relationships xmlns="http://schemas.openxmlformats.org/package/2006/relationships"><Relationship Id="rId8" Type="http://schemas.openxmlformats.org/officeDocument/2006/relationships/package" Target="../embeddings/Microsoft_Word_Document13.docx"/><Relationship Id="rId3" Type="http://schemas.openxmlformats.org/officeDocument/2006/relationships/package" Target="../embeddings/Microsoft_Word_Document11.docx"/><Relationship Id="rId7" Type="http://schemas.openxmlformats.org/officeDocument/2006/relationships/image" Target="../media/image46.e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package" Target="../embeddings/Microsoft_Word_Document12.docx"/><Relationship Id="rId5" Type="http://schemas.openxmlformats.org/officeDocument/2006/relationships/image" Target="../media/image16.jpeg"/><Relationship Id="rId4" Type="http://schemas.openxmlformats.org/officeDocument/2006/relationships/image" Target="../media/image45.emf"/><Relationship Id="rId9" Type="http://schemas.openxmlformats.org/officeDocument/2006/relationships/image" Target="../media/image47.emf"/></Relationships>
</file>

<file path=ppt/slides/_rels/slide15.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9.emf"/><Relationship Id="rId5" Type="http://schemas.openxmlformats.org/officeDocument/2006/relationships/oleObject" Target="../embeddings/oleObject22.bin"/><Relationship Id="rId4" Type="http://schemas.openxmlformats.org/officeDocument/2006/relationships/image" Target="../media/image48.emf"/><Relationship Id="rId9" Type="http://schemas.openxmlformats.org/officeDocument/2006/relationships/image" Target="../media/image16.jpeg"/></Relationships>
</file>

<file path=ppt/slides/_rels/slide16.xml.rels><?xml version="1.0" encoding="UTF-8" standalone="yes"?>
<Relationships xmlns="http://schemas.openxmlformats.org/package/2006/relationships"><Relationship Id="rId8" Type="http://schemas.openxmlformats.org/officeDocument/2006/relationships/image" Target="../media/image53.emf"/><Relationship Id="rId13" Type="http://schemas.openxmlformats.org/officeDocument/2006/relationships/image" Target="../media/image56.jpeg"/><Relationship Id="rId3" Type="http://schemas.openxmlformats.org/officeDocument/2006/relationships/oleObject" Target="../embeddings/oleObject24.bin"/><Relationship Id="rId7" Type="http://schemas.openxmlformats.org/officeDocument/2006/relationships/oleObject" Target="../embeddings/oleObject26.bin"/><Relationship Id="rId12" Type="http://schemas.openxmlformats.org/officeDocument/2006/relationships/image" Target="../media/image55.e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2.emf"/><Relationship Id="rId11" Type="http://schemas.openxmlformats.org/officeDocument/2006/relationships/oleObject" Target="../embeddings/oleObject28.bin"/><Relationship Id="rId5" Type="http://schemas.openxmlformats.org/officeDocument/2006/relationships/oleObject" Target="../embeddings/oleObject25.bin"/><Relationship Id="rId10" Type="http://schemas.openxmlformats.org/officeDocument/2006/relationships/image" Target="../media/image54.emf"/><Relationship Id="rId4" Type="http://schemas.openxmlformats.org/officeDocument/2006/relationships/image" Target="../media/image51.emf"/><Relationship Id="rId9" Type="http://schemas.openxmlformats.org/officeDocument/2006/relationships/oleObject" Target="../embeddings/oleObject27.bin"/></Relationships>
</file>

<file path=ppt/slides/_rels/slide17.xml.rels><?xml version="1.0" encoding="UTF-8" standalone="yes"?>
<Relationships xmlns="http://schemas.openxmlformats.org/package/2006/relationships"><Relationship Id="rId8" Type="http://schemas.openxmlformats.org/officeDocument/2006/relationships/image" Target="../media/image59.emf"/><Relationship Id="rId3" Type="http://schemas.openxmlformats.org/officeDocument/2006/relationships/package" Target="../embeddings/Microsoft_Word_Document14.docx"/><Relationship Id="rId7" Type="http://schemas.openxmlformats.org/officeDocument/2006/relationships/package" Target="../embeddings/Microsoft_Word_Document16.docx"/><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8.emf"/><Relationship Id="rId5" Type="http://schemas.openxmlformats.org/officeDocument/2006/relationships/package" Target="../embeddings/Microsoft_Word_Document15.docx"/><Relationship Id="rId4" Type="http://schemas.openxmlformats.org/officeDocument/2006/relationships/image" Target="../media/image57.emf"/></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Document1.docx"/><Relationship Id="rId7"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package" Target="../embeddings/Microsoft_Word_Document3.docx"/><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package" Target="../embeddings/Microsoft_Word_Document2.docx"/><Relationship Id="rId5" Type="http://schemas.openxmlformats.org/officeDocument/2006/relationships/image" Target="../media/image9.emf"/><Relationship Id="rId4" Type="http://schemas.openxmlformats.org/officeDocument/2006/relationships/package" Target="../embeddings/Microsoft_Word_Document4.docx"/></Relationships>
</file>

<file path=ppt/slides/_rels/slide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package" Target="../embeddings/Microsoft_Word_Document5.docx"/><Relationship Id="rId4" Type="http://schemas.openxmlformats.org/officeDocument/2006/relationships/image" Target="../media/image3.emf"/><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emf"/><Relationship Id="rId5" Type="http://schemas.openxmlformats.org/officeDocument/2006/relationships/oleObject" Target="../embeddings/oleObject5.bin"/><Relationship Id="rId4" Type="http://schemas.openxmlformats.org/officeDocument/2006/relationships/image" Target="../media/image13.emf"/><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4.bin"/><Relationship Id="rId7" Type="http://schemas.openxmlformats.org/officeDocument/2006/relationships/oleObject" Target="../embeddings/oleObject8.bin"/><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emf"/><Relationship Id="rId5" Type="http://schemas.openxmlformats.org/officeDocument/2006/relationships/oleObject" Target="../embeddings/oleObject7.bin"/><Relationship Id="rId4" Type="http://schemas.openxmlformats.org/officeDocument/2006/relationships/image" Target="../media/image13.emf"/><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oleObject" Target="../embeddings/oleObject9.bin"/><Relationship Id="rId7" Type="http://schemas.openxmlformats.org/officeDocument/2006/relationships/oleObject" Target="../embeddings/oleObject4.bin"/><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0.emf"/><Relationship Id="rId5" Type="http://schemas.openxmlformats.org/officeDocument/2006/relationships/oleObject" Target="../embeddings/oleObject10.bin"/><Relationship Id="rId4" Type="http://schemas.openxmlformats.org/officeDocument/2006/relationships/image" Target="../media/image19.emf"/><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2.emf"/><Relationship Id="rId5" Type="http://schemas.openxmlformats.org/officeDocument/2006/relationships/oleObject" Target="../embeddings/oleObject12.bin"/><Relationship Id="rId4" Type="http://schemas.openxmlformats.org/officeDocument/2006/relationships/image" Target="../media/image21.emf"/><Relationship Id="rId9"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oleObject" Target="../embeddings/oleObject4.bin"/><Relationship Id="rId7" Type="http://schemas.openxmlformats.org/officeDocument/2006/relationships/oleObject" Target="../embeddings/oleObject15.bin"/><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4.emf"/><Relationship Id="rId5" Type="http://schemas.openxmlformats.org/officeDocument/2006/relationships/oleObject" Target="../embeddings/oleObject14.bin"/><Relationship Id="rId4" Type="http://schemas.openxmlformats.org/officeDocument/2006/relationships/image" Target="../media/image13.emf"/><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楕円 18"/>
          <p:cNvSpPr>
            <a:spLocks noChangeAspect="1"/>
          </p:cNvSpPr>
          <p:nvPr/>
        </p:nvSpPr>
        <p:spPr>
          <a:xfrm>
            <a:off x="287519" y="1008214"/>
            <a:ext cx="5400000" cy="54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08540" y="262939"/>
            <a:ext cx="3601472" cy="611698"/>
          </a:xfrm>
          <a:prstGeom prst="roundRect">
            <a:avLst/>
          </a:prstGeom>
          <a:solidFill>
            <a:schemeClr val="accent4">
              <a:lumMod val="5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b="1" dirty="0">
              <a:solidFill>
                <a:schemeClr val="bg1"/>
              </a:solidFill>
            </a:endParaRPr>
          </a:p>
        </p:txBody>
      </p:sp>
      <p:sp>
        <p:nvSpPr>
          <p:cNvPr id="7" name="角丸四角形 6"/>
          <p:cNvSpPr/>
          <p:nvPr/>
        </p:nvSpPr>
        <p:spPr>
          <a:xfrm>
            <a:off x="4792574" y="212768"/>
            <a:ext cx="4859606" cy="1444240"/>
          </a:xfrm>
          <a:prstGeom prst="roundRect">
            <a:avLst/>
          </a:prstGeom>
          <a:ln>
            <a:solidFill>
              <a:srgbClr val="6600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2600" dirty="0">
              <a:latin typeface="HGP創英角ｺﾞｼｯｸUB" panose="020B0900000000000000" pitchFamily="50" charset="-128"/>
              <a:ea typeface="HGP創英角ｺﾞｼｯｸUB" panose="020B0900000000000000" pitchFamily="50" charset="-128"/>
            </a:endParaRPr>
          </a:p>
        </p:txBody>
      </p:sp>
      <p:sp>
        <p:nvSpPr>
          <p:cNvPr id="12" name="正方形/長方形 11"/>
          <p:cNvSpPr/>
          <p:nvPr/>
        </p:nvSpPr>
        <p:spPr>
          <a:xfrm>
            <a:off x="5503310" y="6019870"/>
            <a:ext cx="4040081" cy="87208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r>
              <a:rPr kumimoji="1" lang="ja-JP" altLang="en-US" sz="2800" b="1" dirty="0">
                <a:solidFill>
                  <a:schemeClr val="bg1"/>
                </a:solidFill>
              </a:rPr>
              <a:t>みまもりぃぬ</a:t>
            </a:r>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4150634028"/>
              </p:ext>
            </p:extLst>
          </p:nvPr>
        </p:nvGraphicFramePr>
        <p:xfrm>
          <a:off x="4435475" y="5165594"/>
          <a:ext cx="5035550" cy="1214438"/>
        </p:xfrm>
        <a:graphic>
          <a:graphicData uri="http://schemas.openxmlformats.org/presentationml/2006/ole">
            <mc:AlternateContent xmlns:mc="http://schemas.openxmlformats.org/markup-compatibility/2006">
              <mc:Choice xmlns:v="urn:schemas-microsoft-com:vml" Requires="v">
                <p:oleObj name="Document" r:id="rId3" imgW="10061300" imgH="2441776" progId="Word.Document.12">
                  <p:embed/>
                </p:oleObj>
              </mc:Choice>
              <mc:Fallback>
                <p:oleObj name="Document" r:id="rId3" imgW="10061300" imgH="2441776" progId="Word.Document.12">
                  <p:embed/>
                  <p:pic>
                    <p:nvPicPr>
                      <p:cNvPr id="0" name=""/>
                      <p:cNvPicPr/>
                      <p:nvPr/>
                    </p:nvPicPr>
                    <p:blipFill>
                      <a:blip r:embed="rId4"/>
                      <a:stretch>
                        <a:fillRect/>
                      </a:stretch>
                    </p:blipFill>
                    <p:spPr>
                      <a:xfrm>
                        <a:off x="4435475" y="5165594"/>
                        <a:ext cx="5035550" cy="1214438"/>
                      </a:xfrm>
                      <a:prstGeom prst="rect">
                        <a:avLst/>
                      </a:prstGeom>
                    </p:spPr>
                  </p:pic>
                </p:oleObj>
              </mc:Fallback>
            </mc:AlternateContent>
          </a:graphicData>
        </a:graphic>
      </p:graphicFrame>
      <p:graphicFrame>
        <p:nvGraphicFramePr>
          <p:cNvPr id="14" name="オブジェクト 13"/>
          <p:cNvGraphicFramePr>
            <a:graphicFrameLocks noChangeAspect="1"/>
          </p:cNvGraphicFramePr>
          <p:nvPr>
            <p:extLst>
              <p:ext uri="{D42A27DB-BD31-4B8C-83A1-F6EECF244321}">
                <p14:modId xmlns:p14="http://schemas.microsoft.com/office/powerpoint/2010/main" val="3826218214"/>
              </p:ext>
            </p:extLst>
          </p:nvPr>
        </p:nvGraphicFramePr>
        <p:xfrm>
          <a:off x="449262" y="273051"/>
          <a:ext cx="3460750" cy="1397000"/>
        </p:xfrm>
        <a:graphic>
          <a:graphicData uri="http://schemas.openxmlformats.org/presentationml/2006/ole">
            <mc:AlternateContent xmlns:mc="http://schemas.openxmlformats.org/markup-compatibility/2006">
              <mc:Choice xmlns:v="urn:schemas-microsoft-com:vml" Requires="v">
                <p:oleObj name="Document" r:id="rId5" imgW="3871376" imgH="1576777" progId="Word.Document.12">
                  <p:embed/>
                </p:oleObj>
              </mc:Choice>
              <mc:Fallback>
                <p:oleObj name="Document" r:id="rId5" imgW="3871376" imgH="1576777" progId="Word.Document.12">
                  <p:embed/>
                  <p:pic>
                    <p:nvPicPr>
                      <p:cNvPr id="0" name=""/>
                      <p:cNvPicPr/>
                      <p:nvPr/>
                    </p:nvPicPr>
                    <p:blipFill>
                      <a:blip r:embed="rId6"/>
                      <a:stretch>
                        <a:fillRect/>
                      </a:stretch>
                    </p:blipFill>
                    <p:spPr>
                      <a:xfrm>
                        <a:off x="449262" y="273051"/>
                        <a:ext cx="3460750" cy="1397000"/>
                      </a:xfrm>
                      <a:prstGeom prst="rect">
                        <a:avLst/>
                      </a:prstGeom>
                    </p:spPr>
                  </p:pic>
                </p:oleObj>
              </mc:Fallback>
            </mc:AlternateContent>
          </a:graphicData>
        </a:graphic>
      </p:graphicFrame>
      <p:sp>
        <p:nvSpPr>
          <p:cNvPr id="20" name="乗算 19"/>
          <p:cNvSpPr>
            <a:spLocks noChangeAspect="1"/>
          </p:cNvSpPr>
          <p:nvPr/>
        </p:nvSpPr>
        <p:spPr>
          <a:xfrm>
            <a:off x="308540" y="1081540"/>
            <a:ext cx="5400676" cy="5400000"/>
          </a:xfrm>
          <a:prstGeom prst="mathMultiply">
            <a:avLst/>
          </a:prstGeom>
          <a:solidFill>
            <a:srgbClr val="F36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1" name="オブジェクト 20"/>
          <p:cNvGraphicFramePr>
            <a:graphicFrameLocks noChangeAspect="1"/>
          </p:cNvGraphicFramePr>
          <p:nvPr>
            <p:extLst>
              <p:ext uri="{D42A27DB-BD31-4B8C-83A1-F6EECF244321}">
                <p14:modId xmlns:p14="http://schemas.microsoft.com/office/powerpoint/2010/main" val="1260051511"/>
              </p:ext>
            </p:extLst>
          </p:nvPr>
        </p:nvGraphicFramePr>
        <p:xfrm>
          <a:off x="144090" y="1604876"/>
          <a:ext cx="6039268" cy="4707955"/>
        </p:xfrm>
        <a:graphic>
          <a:graphicData uri="http://schemas.openxmlformats.org/presentationml/2006/ole">
            <mc:AlternateContent xmlns:mc="http://schemas.openxmlformats.org/markup-compatibility/2006">
              <mc:Choice xmlns:v="urn:schemas-microsoft-com:vml" Requires="v">
                <p:oleObj name="文書" r:id="rId7" imgW="6741035" imgH="5254125" progId="Word.Document.12">
                  <p:embed/>
                </p:oleObj>
              </mc:Choice>
              <mc:Fallback>
                <p:oleObj name="文書" r:id="rId7" imgW="6741035" imgH="5254125" progId="Word.Document.12">
                  <p:embed/>
                  <p:pic>
                    <p:nvPicPr>
                      <p:cNvPr id="21" name="オブジェクト 20"/>
                      <p:cNvPicPr/>
                      <p:nvPr/>
                    </p:nvPicPr>
                    <p:blipFill>
                      <a:blip r:embed="rId8"/>
                      <a:stretch>
                        <a:fillRect/>
                      </a:stretch>
                    </p:blipFill>
                    <p:spPr>
                      <a:xfrm>
                        <a:off x="144090" y="1604876"/>
                        <a:ext cx="6039268" cy="4707955"/>
                      </a:xfrm>
                      <a:prstGeom prst="rect">
                        <a:avLst/>
                      </a:prstGeom>
                    </p:spPr>
                  </p:pic>
                </p:oleObj>
              </mc:Fallback>
            </mc:AlternateContent>
          </a:graphicData>
        </a:graphic>
      </p:graphicFrame>
      <p:pic>
        <p:nvPicPr>
          <p:cNvPr id="2" name="図 1">
            <a:extLst>
              <a:ext uri="{FF2B5EF4-FFF2-40B4-BE49-F238E27FC236}">
                <a16:creationId xmlns:a16="http://schemas.microsoft.com/office/drawing/2014/main" id="{83478682-D474-3815-6080-014F22929E1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92099" y="1767346"/>
            <a:ext cx="1870185" cy="32357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3" name="オブジェクト 2">
            <a:extLst>
              <a:ext uri="{FF2B5EF4-FFF2-40B4-BE49-F238E27FC236}">
                <a16:creationId xmlns:a16="http://schemas.microsoft.com/office/drawing/2014/main" id="{8424722F-A05A-5805-3457-9015983E54B4}"/>
              </a:ext>
            </a:extLst>
          </p:cNvPr>
          <p:cNvGraphicFramePr>
            <a:graphicFrameLocks noChangeAspect="1"/>
          </p:cNvGraphicFramePr>
          <p:nvPr>
            <p:extLst>
              <p:ext uri="{D42A27DB-BD31-4B8C-83A1-F6EECF244321}">
                <p14:modId xmlns:p14="http://schemas.microsoft.com/office/powerpoint/2010/main" val="2889073518"/>
              </p:ext>
            </p:extLst>
          </p:nvPr>
        </p:nvGraphicFramePr>
        <p:xfrm>
          <a:off x="4918075" y="296863"/>
          <a:ext cx="4695825" cy="2989262"/>
        </p:xfrm>
        <a:graphic>
          <a:graphicData uri="http://schemas.openxmlformats.org/presentationml/2006/ole">
            <mc:AlternateContent xmlns:mc="http://schemas.openxmlformats.org/markup-compatibility/2006">
              <mc:Choice xmlns:v="urn:schemas-microsoft-com:vml" Requires="v">
                <p:oleObj name="Document" r:id="rId10" imgW="6898208" imgH="4394045" progId="Word.Document.8">
                  <p:embed/>
                </p:oleObj>
              </mc:Choice>
              <mc:Fallback>
                <p:oleObj name="Document" r:id="rId10" imgW="6898208" imgH="4394045" progId="Word.Document.8">
                  <p:embed/>
                  <p:pic>
                    <p:nvPicPr>
                      <p:cNvPr id="9" name="オブジェクト 8">
                        <a:extLst>
                          <a:ext uri="{FF2B5EF4-FFF2-40B4-BE49-F238E27FC236}">
                            <a16:creationId xmlns:a16="http://schemas.microsoft.com/office/drawing/2014/main" id="{EE739CAD-0B63-EACE-9EAD-8CE98D94799C}"/>
                          </a:ext>
                        </a:extLst>
                      </p:cNvPr>
                      <p:cNvPicPr/>
                      <p:nvPr/>
                    </p:nvPicPr>
                    <p:blipFill>
                      <a:blip r:embed="rId11"/>
                      <a:stretch>
                        <a:fillRect/>
                      </a:stretch>
                    </p:blipFill>
                    <p:spPr>
                      <a:xfrm>
                        <a:off x="4918075" y="296863"/>
                        <a:ext cx="4695825" cy="2989262"/>
                      </a:xfrm>
                      <a:prstGeom prst="rect">
                        <a:avLst/>
                      </a:prstGeom>
                    </p:spPr>
                  </p:pic>
                </p:oleObj>
              </mc:Fallback>
            </mc:AlternateContent>
          </a:graphicData>
        </a:graphic>
      </p:graphicFrame>
    </p:spTree>
    <p:extLst>
      <p:ext uri="{BB962C8B-B14F-4D97-AF65-F5344CB8AC3E}">
        <p14:creationId xmlns:p14="http://schemas.microsoft.com/office/powerpoint/2010/main" val="3483835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04348"/>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r>
              <a:rPr kumimoji="1" lang="ja-JP" altLang="en-US" sz="4400" dirty="0">
                <a:solidFill>
                  <a:srgbClr val="ED7D31"/>
                </a:solidFill>
                <a:latin typeface="HGP創英角ｺﾞｼｯｸUB" panose="020B0900000000000000" pitchFamily="50" charset="-128"/>
                <a:ea typeface="HGP創英角ｺﾞｼｯｸUB" panose="020B0900000000000000" pitchFamily="50" charset="-128"/>
              </a:rPr>
              <a:t>　</a:t>
            </a:r>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453341513"/>
              </p:ext>
            </p:extLst>
          </p:nvPr>
        </p:nvGraphicFramePr>
        <p:xfrm>
          <a:off x="388938" y="1071563"/>
          <a:ext cx="9101137" cy="2533650"/>
        </p:xfrm>
        <a:graphic>
          <a:graphicData uri="http://schemas.openxmlformats.org/presentationml/2006/ole">
            <mc:AlternateContent xmlns:mc="http://schemas.openxmlformats.org/markup-compatibility/2006">
              <mc:Choice xmlns:v="urn:schemas-microsoft-com:vml" Requires="v">
                <p:oleObj name="文書" r:id="rId3" imgW="11828487" imgH="3290259" progId="Word.Document.12">
                  <p:embed/>
                </p:oleObj>
              </mc:Choice>
              <mc:Fallback>
                <p:oleObj name="文書" r:id="rId3" imgW="11828487" imgH="3290259" progId="Word.Document.12">
                  <p:embed/>
                  <p:pic>
                    <p:nvPicPr>
                      <p:cNvPr id="12" name="オブジェクト 11"/>
                      <p:cNvPicPr/>
                      <p:nvPr/>
                    </p:nvPicPr>
                    <p:blipFill>
                      <a:blip r:embed="rId4"/>
                      <a:stretch>
                        <a:fillRect/>
                      </a:stretch>
                    </p:blipFill>
                    <p:spPr>
                      <a:xfrm>
                        <a:off x="388938" y="1071563"/>
                        <a:ext cx="9101137" cy="2533650"/>
                      </a:xfrm>
                      <a:prstGeom prst="rect">
                        <a:avLst/>
                      </a:prstGeom>
                    </p:spPr>
                  </p:pic>
                </p:oleObj>
              </mc:Fallback>
            </mc:AlternateContent>
          </a:graphicData>
        </a:graphic>
      </p:graphicFrame>
      <p:graphicFrame>
        <p:nvGraphicFramePr>
          <p:cNvPr id="12" name="オブジェクト 11"/>
          <p:cNvGraphicFramePr>
            <a:graphicFrameLocks noChangeAspect="1"/>
          </p:cNvGraphicFramePr>
          <p:nvPr>
            <p:extLst>
              <p:ext uri="{D42A27DB-BD31-4B8C-83A1-F6EECF244321}">
                <p14:modId xmlns:p14="http://schemas.microsoft.com/office/powerpoint/2010/main" val="1921281059"/>
              </p:ext>
            </p:extLst>
          </p:nvPr>
        </p:nvGraphicFramePr>
        <p:xfrm>
          <a:off x="409575" y="241300"/>
          <a:ext cx="8943975" cy="904875"/>
        </p:xfrm>
        <a:graphic>
          <a:graphicData uri="http://schemas.openxmlformats.org/presentationml/2006/ole">
            <mc:AlternateContent xmlns:mc="http://schemas.openxmlformats.org/markup-compatibility/2006">
              <mc:Choice xmlns:v="urn:schemas-microsoft-com:vml" Requires="v">
                <p:oleObj name="文書" r:id="rId5" imgW="9268858" imgH="936065" progId="Word.Document.12">
                  <p:embed/>
                </p:oleObj>
              </mc:Choice>
              <mc:Fallback>
                <p:oleObj name="文書" r:id="rId5" imgW="9268858" imgH="936065" progId="Word.Document.12">
                  <p:embed/>
                  <p:pic>
                    <p:nvPicPr>
                      <p:cNvPr id="20" name="オブジェクト 19"/>
                      <p:cNvPicPr/>
                      <p:nvPr/>
                    </p:nvPicPr>
                    <p:blipFill>
                      <a:blip r:embed="rId6"/>
                      <a:stretch>
                        <a:fillRect/>
                      </a:stretch>
                    </p:blipFill>
                    <p:spPr>
                      <a:xfrm>
                        <a:off x="409575" y="241300"/>
                        <a:ext cx="8943975" cy="904875"/>
                      </a:xfrm>
                      <a:prstGeom prst="rect">
                        <a:avLst/>
                      </a:prstGeom>
                    </p:spPr>
                  </p:pic>
                </p:oleObj>
              </mc:Fallback>
            </mc:AlternateContent>
          </a:graphicData>
        </a:graphic>
      </p:graphicFrame>
      <p:pic>
        <p:nvPicPr>
          <p:cNvPr id="2" name="図 1"/>
          <p:cNvPicPr>
            <a:picLocks noChangeAspect="1"/>
          </p:cNvPicPr>
          <p:nvPr/>
        </p:nvPicPr>
        <p:blipFill>
          <a:blip r:embed="rId7">
            <a:clrChange>
              <a:clrFrom>
                <a:srgbClr val="FFFFFF"/>
              </a:clrFrom>
              <a:clrTo>
                <a:srgbClr val="FFFFFF">
                  <a:alpha val="0"/>
                </a:srgbClr>
              </a:clrTo>
            </a:clrChange>
          </a:blip>
          <a:stretch>
            <a:fillRect/>
          </a:stretch>
        </p:blipFill>
        <p:spPr>
          <a:xfrm>
            <a:off x="6743574" y="3004684"/>
            <a:ext cx="1722272" cy="1201058"/>
          </a:xfrm>
          <a:prstGeom prst="rect">
            <a:avLst/>
          </a:prstGeom>
        </p:spPr>
      </p:pic>
      <p:graphicFrame>
        <p:nvGraphicFramePr>
          <p:cNvPr id="14" name="オブジェクト 13"/>
          <p:cNvGraphicFramePr>
            <a:graphicFrameLocks noChangeAspect="1"/>
          </p:cNvGraphicFramePr>
          <p:nvPr>
            <p:extLst>
              <p:ext uri="{D42A27DB-BD31-4B8C-83A1-F6EECF244321}">
                <p14:modId xmlns:p14="http://schemas.microsoft.com/office/powerpoint/2010/main" val="3536038948"/>
              </p:ext>
            </p:extLst>
          </p:nvPr>
        </p:nvGraphicFramePr>
        <p:xfrm>
          <a:off x="387350" y="4057033"/>
          <a:ext cx="9102725" cy="2574925"/>
        </p:xfrm>
        <a:graphic>
          <a:graphicData uri="http://schemas.openxmlformats.org/presentationml/2006/ole">
            <mc:AlternateContent xmlns:mc="http://schemas.openxmlformats.org/markup-compatibility/2006">
              <mc:Choice xmlns:v="urn:schemas-microsoft-com:vml" Requires="v">
                <p:oleObj name="文書" r:id="rId8" imgW="11890938" imgH="3344940" progId="Word.Document.12">
                  <p:embed/>
                </p:oleObj>
              </mc:Choice>
              <mc:Fallback>
                <p:oleObj name="文書" r:id="rId8" imgW="11890938" imgH="3344940" progId="Word.Document.12">
                  <p:embed/>
                  <p:pic>
                    <p:nvPicPr>
                      <p:cNvPr id="10" name="オブジェクト 9"/>
                      <p:cNvPicPr/>
                      <p:nvPr/>
                    </p:nvPicPr>
                    <p:blipFill>
                      <a:blip r:embed="rId9"/>
                      <a:stretch>
                        <a:fillRect/>
                      </a:stretch>
                    </p:blipFill>
                    <p:spPr>
                      <a:xfrm>
                        <a:off x="387350" y="4057033"/>
                        <a:ext cx="9102725" cy="2574925"/>
                      </a:xfrm>
                      <a:prstGeom prst="rect">
                        <a:avLst/>
                      </a:prstGeom>
                    </p:spPr>
                  </p:pic>
                </p:oleObj>
              </mc:Fallback>
            </mc:AlternateContent>
          </a:graphicData>
        </a:graphic>
      </p:graphicFrame>
    </p:spTree>
    <p:extLst>
      <p:ext uri="{BB962C8B-B14F-4D97-AF65-F5344CB8AC3E}">
        <p14:creationId xmlns:p14="http://schemas.microsoft.com/office/powerpoint/2010/main" val="47558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04348"/>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r>
              <a:rPr kumimoji="1" lang="ja-JP" altLang="en-US" sz="4400" dirty="0">
                <a:solidFill>
                  <a:srgbClr val="ED7D31"/>
                </a:solidFill>
                <a:latin typeface="HGP創英角ｺﾞｼｯｸUB" panose="020B0900000000000000" pitchFamily="50" charset="-128"/>
                <a:ea typeface="HGP創英角ｺﾞｼｯｸUB" panose="020B0900000000000000" pitchFamily="50" charset="-128"/>
              </a:rPr>
              <a:t>　</a:t>
            </a:r>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3489187695"/>
              </p:ext>
            </p:extLst>
          </p:nvPr>
        </p:nvGraphicFramePr>
        <p:xfrm>
          <a:off x="546100" y="1076329"/>
          <a:ext cx="8437563" cy="1668463"/>
        </p:xfrm>
        <a:graphic>
          <a:graphicData uri="http://schemas.openxmlformats.org/presentationml/2006/ole">
            <mc:AlternateContent xmlns:mc="http://schemas.openxmlformats.org/markup-compatibility/2006">
              <mc:Choice xmlns:v="urn:schemas-microsoft-com:vml" Requires="v">
                <p:oleObj name="Document" r:id="rId3" imgW="13048970" imgH="2336925" progId="Word.Document.12">
                  <p:embed/>
                </p:oleObj>
              </mc:Choice>
              <mc:Fallback>
                <p:oleObj name="Document" r:id="rId3" imgW="13048970" imgH="2336925" progId="Word.Document.12">
                  <p:embed/>
                  <p:pic>
                    <p:nvPicPr>
                      <p:cNvPr id="10" name="オブジェクト 9"/>
                      <p:cNvPicPr/>
                      <p:nvPr/>
                    </p:nvPicPr>
                    <p:blipFill>
                      <a:blip r:embed="rId4"/>
                      <a:stretch>
                        <a:fillRect/>
                      </a:stretch>
                    </p:blipFill>
                    <p:spPr>
                      <a:xfrm>
                        <a:off x="546100" y="1076329"/>
                        <a:ext cx="8437563" cy="1668463"/>
                      </a:xfrm>
                      <a:prstGeom prst="rect">
                        <a:avLst/>
                      </a:prstGeom>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3096925914"/>
              </p:ext>
            </p:extLst>
          </p:nvPr>
        </p:nvGraphicFramePr>
        <p:xfrm>
          <a:off x="409575" y="241300"/>
          <a:ext cx="8943975" cy="904875"/>
        </p:xfrm>
        <a:graphic>
          <a:graphicData uri="http://schemas.openxmlformats.org/presentationml/2006/ole">
            <mc:AlternateContent xmlns:mc="http://schemas.openxmlformats.org/markup-compatibility/2006">
              <mc:Choice xmlns:v="urn:schemas-microsoft-com:vml" Requires="v">
                <p:oleObj name="文書" r:id="rId5" imgW="9268858" imgH="936065" progId="Word.Document.12">
                  <p:embed/>
                </p:oleObj>
              </mc:Choice>
              <mc:Fallback>
                <p:oleObj name="文書" r:id="rId5" imgW="9268858" imgH="936065" progId="Word.Document.12">
                  <p:embed/>
                  <p:pic>
                    <p:nvPicPr>
                      <p:cNvPr id="12" name="オブジェクト 11"/>
                      <p:cNvPicPr/>
                      <p:nvPr/>
                    </p:nvPicPr>
                    <p:blipFill>
                      <a:blip r:embed="rId6"/>
                      <a:stretch>
                        <a:fillRect/>
                      </a:stretch>
                    </p:blipFill>
                    <p:spPr>
                      <a:xfrm>
                        <a:off x="409575" y="241300"/>
                        <a:ext cx="8943975" cy="904875"/>
                      </a:xfrm>
                      <a:prstGeom prst="rect">
                        <a:avLst/>
                      </a:prstGeom>
                    </p:spPr>
                  </p:pic>
                </p:oleObj>
              </mc:Fallback>
            </mc:AlternateContent>
          </a:graphicData>
        </a:graphic>
      </p:graphicFrame>
      <p:pic>
        <p:nvPicPr>
          <p:cNvPr id="14" name="図 13"/>
          <p:cNvPicPr>
            <a:picLocks noChangeAspect="1"/>
          </p:cNvPicPr>
          <p:nvPr/>
        </p:nvPicPr>
        <p:blipFill>
          <a:blip r:embed="rId7"/>
          <a:stretch>
            <a:fillRect/>
          </a:stretch>
        </p:blipFill>
        <p:spPr>
          <a:xfrm>
            <a:off x="299948" y="2648146"/>
            <a:ext cx="9335412" cy="1859399"/>
          </a:xfrm>
          <a:prstGeom prst="rect">
            <a:avLst/>
          </a:prstGeom>
        </p:spPr>
      </p:pic>
      <p:pic>
        <p:nvPicPr>
          <p:cNvPr id="19" name="図 18"/>
          <p:cNvPicPr>
            <a:picLocks noChangeAspect="1"/>
          </p:cNvPicPr>
          <p:nvPr/>
        </p:nvPicPr>
        <p:blipFill>
          <a:blip r:embed="rId8">
            <a:clrChange>
              <a:clrFrom>
                <a:srgbClr val="FFFFFF"/>
              </a:clrFrom>
              <a:clrTo>
                <a:srgbClr val="FFFFFF">
                  <a:alpha val="0"/>
                </a:srgbClr>
              </a:clrTo>
            </a:clrChange>
          </a:blip>
          <a:stretch>
            <a:fillRect/>
          </a:stretch>
        </p:blipFill>
        <p:spPr>
          <a:xfrm>
            <a:off x="354527" y="4314757"/>
            <a:ext cx="9346251" cy="797243"/>
          </a:xfrm>
          <a:prstGeom prst="rect">
            <a:avLst/>
          </a:prstGeom>
        </p:spPr>
      </p:pic>
      <p:pic>
        <p:nvPicPr>
          <p:cNvPr id="20" name="図 19"/>
          <p:cNvPicPr>
            <a:picLocks noChangeAspect="1"/>
          </p:cNvPicPr>
          <p:nvPr/>
        </p:nvPicPr>
        <p:blipFill>
          <a:blip r:embed="rId9"/>
          <a:stretch>
            <a:fillRect/>
          </a:stretch>
        </p:blipFill>
        <p:spPr>
          <a:xfrm>
            <a:off x="395763" y="5256584"/>
            <a:ext cx="9239597" cy="482189"/>
          </a:xfrm>
          <a:prstGeom prst="rect">
            <a:avLst/>
          </a:prstGeom>
        </p:spPr>
      </p:pic>
      <p:pic>
        <p:nvPicPr>
          <p:cNvPr id="3" name="図 2">
            <a:extLst>
              <a:ext uri="{FF2B5EF4-FFF2-40B4-BE49-F238E27FC236}">
                <a16:creationId xmlns:a16="http://schemas.microsoft.com/office/drawing/2014/main" id="{E279AA14-88A4-91F6-9243-56950034302A}"/>
              </a:ext>
            </a:extLst>
          </p:cNvPr>
          <p:cNvPicPr>
            <a:picLocks noChangeAspect="1"/>
          </p:cNvPicPr>
          <p:nvPr/>
        </p:nvPicPr>
        <p:blipFill>
          <a:blip r:embed="rId10"/>
          <a:stretch>
            <a:fillRect/>
          </a:stretch>
        </p:blipFill>
        <p:spPr>
          <a:xfrm>
            <a:off x="5662568" y="2609094"/>
            <a:ext cx="1524046" cy="1393415"/>
          </a:xfrm>
          <a:prstGeom prst="rect">
            <a:avLst/>
          </a:prstGeom>
        </p:spPr>
      </p:pic>
    </p:spTree>
    <p:extLst>
      <p:ext uri="{BB962C8B-B14F-4D97-AF65-F5344CB8AC3E}">
        <p14:creationId xmlns:p14="http://schemas.microsoft.com/office/powerpoint/2010/main" val="280805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04350"/>
            <a:ext cx="9495692" cy="217892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r>
              <a:rPr kumimoji="1" lang="ja-JP" altLang="en-US" sz="4400" dirty="0">
                <a:solidFill>
                  <a:srgbClr val="ED7D31"/>
                </a:solidFill>
                <a:latin typeface="HGP創英角ｺﾞｼｯｸUB" panose="020B0900000000000000" pitchFamily="50" charset="-128"/>
                <a:ea typeface="HGP創英角ｺﾞｼｯｸUB" panose="020B0900000000000000" pitchFamily="50" charset="-128"/>
              </a:rPr>
              <a:t>　</a:t>
            </a:r>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2065235279"/>
              </p:ext>
            </p:extLst>
          </p:nvPr>
        </p:nvGraphicFramePr>
        <p:xfrm>
          <a:off x="444500" y="1074738"/>
          <a:ext cx="8996363" cy="1704975"/>
        </p:xfrm>
        <a:graphic>
          <a:graphicData uri="http://schemas.openxmlformats.org/presentationml/2006/ole">
            <mc:AlternateContent xmlns:mc="http://schemas.openxmlformats.org/markup-compatibility/2006">
              <mc:Choice xmlns:v="urn:schemas-microsoft-com:vml" Requires="v">
                <p:oleObj name="Document" r:id="rId3" imgW="13055113" imgH="2341913" progId="Word.Document.12">
                  <p:embed/>
                </p:oleObj>
              </mc:Choice>
              <mc:Fallback>
                <p:oleObj name="Document" r:id="rId3" imgW="13055113" imgH="2341913" progId="Word.Document.12">
                  <p:embed/>
                  <p:pic>
                    <p:nvPicPr>
                      <p:cNvPr id="10" name="オブジェクト 9"/>
                      <p:cNvPicPr/>
                      <p:nvPr/>
                    </p:nvPicPr>
                    <p:blipFill>
                      <a:blip r:embed="rId4"/>
                      <a:stretch>
                        <a:fillRect/>
                      </a:stretch>
                    </p:blipFill>
                    <p:spPr>
                      <a:xfrm>
                        <a:off x="444500" y="1074738"/>
                        <a:ext cx="8996363" cy="1704975"/>
                      </a:xfrm>
                      <a:prstGeom prst="rect">
                        <a:avLst/>
                      </a:prstGeom>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1579974686"/>
              </p:ext>
            </p:extLst>
          </p:nvPr>
        </p:nvGraphicFramePr>
        <p:xfrm>
          <a:off x="320675" y="234950"/>
          <a:ext cx="9120188" cy="1309688"/>
        </p:xfrm>
        <a:graphic>
          <a:graphicData uri="http://schemas.openxmlformats.org/presentationml/2006/ole">
            <mc:AlternateContent xmlns:mc="http://schemas.openxmlformats.org/markup-compatibility/2006">
              <mc:Choice xmlns:v="urn:schemas-microsoft-com:vml" Requires="v">
                <p:oleObj name="Document" r:id="rId5" imgW="9538462" imgH="1372124" progId="Word.Document.12">
                  <p:embed/>
                </p:oleObj>
              </mc:Choice>
              <mc:Fallback>
                <p:oleObj name="Document" r:id="rId5" imgW="9538462" imgH="1372124" progId="Word.Document.12">
                  <p:embed/>
                  <p:pic>
                    <p:nvPicPr>
                      <p:cNvPr id="6" name="オブジェクト 5"/>
                      <p:cNvPicPr/>
                      <p:nvPr/>
                    </p:nvPicPr>
                    <p:blipFill>
                      <a:blip r:embed="rId6"/>
                      <a:stretch>
                        <a:fillRect/>
                      </a:stretch>
                    </p:blipFill>
                    <p:spPr>
                      <a:xfrm>
                        <a:off x="320675" y="234950"/>
                        <a:ext cx="9120188" cy="1309688"/>
                      </a:xfrm>
                      <a:prstGeom prst="rect">
                        <a:avLst/>
                      </a:prstGeom>
                    </p:spPr>
                  </p:pic>
                </p:oleObj>
              </mc:Fallback>
            </mc:AlternateContent>
          </a:graphicData>
        </a:graphic>
      </p:graphicFrame>
      <p:sp>
        <p:nvSpPr>
          <p:cNvPr id="12" name="角丸四角形吹き出し 11"/>
          <p:cNvSpPr/>
          <p:nvPr/>
        </p:nvSpPr>
        <p:spPr>
          <a:xfrm>
            <a:off x="128232" y="2490281"/>
            <a:ext cx="8167971" cy="3910519"/>
          </a:xfrm>
          <a:prstGeom prst="wedgeRoundRectCallout">
            <a:avLst>
              <a:gd name="adj1" fmla="val 52742"/>
              <a:gd name="adj2" fmla="val -9297"/>
              <a:gd name="adj3" fmla="val 16667"/>
            </a:avLst>
          </a:prstGeom>
          <a:solidFill>
            <a:srgbClr val="FFFFCC"/>
          </a:solidFill>
          <a:ln w="38100">
            <a:solidFill>
              <a:srgbClr val="FF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2218378066"/>
              </p:ext>
            </p:extLst>
          </p:nvPr>
        </p:nvGraphicFramePr>
        <p:xfrm>
          <a:off x="444500" y="2606675"/>
          <a:ext cx="7648575" cy="4152900"/>
        </p:xfrm>
        <a:graphic>
          <a:graphicData uri="http://schemas.openxmlformats.org/presentationml/2006/ole">
            <mc:AlternateContent xmlns:mc="http://schemas.openxmlformats.org/markup-compatibility/2006">
              <mc:Choice xmlns:v="urn:schemas-microsoft-com:vml" Requires="v">
                <p:oleObj name="Document" r:id="rId7" imgW="11873017" imgH="6405621" progId="Word.Document.12">
                  <p:embed/>
                </p:oleObj>
              </mc:Choice>
              <mc:Fallback>
                <p:oleObj name="Document" r:id="rId7" imgW="11873017" imgH="6405621" progId="Word.Document.12">
                  <p:embed/>
                  <p:pic>
                    <p:nvPicPr>
                      <p:cNvPr id="13" name="オブジェクト 12"/>
                      <p:cNvPicPr/>
                      <p:nvPr/>
                    </p:nvPicPr>
                    <p:blipFill>
                      <a:blip r:embed="rId8"/>
                      <a:stretch>
                        <a:fillRect/>
                      </a:stretch>
                    </p:blipFill>
                    <p:spPr>
                      <a:xfrm>
                        <a:off x="444500" y="2606675"/>
                        <a:ext cx="7648575" cy="4152900"/>
                      </a:xfrm>
                      <a:prstGeom prst="rect">
                        <a:avLst/>
                      </a:prstGeom>
                    </p:spPr>
                  </p:pic>
                </p:oleObj>
              </mc:Fallback>
            </mc:AlternateContent>
          </a:graphicData>
        </a:graphic>
      </p:graphicFrame>
      <p:pic>
        <p:nvPicPr>
          <p:cNvPr id="2" name="図 1">
            <a:extLst>
              <a:ext uri="{FF2B5EF4-FFF2-40B4-BE49-F238E27FC236}">
                <a16:creationId xmlns:a16="http://schemas.microsoft.com/office/drawing/2014/main" id="{951FFA4D-1542-5CE2-5FA3-A0E4C881AE0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97919" y="4073831"/>
            <a:ext cx="1101610" cy="1905997"/>
          </a:xfrm>
          <a:prstGeom prst="rect">
            <a:avLst/>
          </a:prstGeom>
        </p:spPr>
      </p:pic>
    </p:spTree>
    <p:extLst>
      <p:ext uri="{BB962C8B-B14F-4D97-AF65-F5344CB8AC3E}">
        <p14:creationId xmlns:p14="http://schemas.microsoft.com/office/powerpoint/2010/main" val="185621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190500" y="91149"/>
            <a:ext cx="9525000" cy="1244930"/>
          </a:xfrm>
          <a:prstGeom prst="roundRect">
            <a:avLst>
              <a:gd name="adj" fmla="val 13687"/>
            </a:avLst>
          </a:prstGeom>
          <a:solidFill>
            <a:srgbClr val="3333CC"/>
          </a:solidFill>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dirty="0">
              <a:latin typeface="HG丸ｺﾞｼｯｸM-PRO" panose="020F0600000000000000" pitchFamily="50" charset="-128"/>
              <a:ea typeface="HG丸ｺﾞｼｯｸM-PRO" panose="020F0600000000000000" pitchFamily="50" charset="-128"/>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2084791594"/>
              </p:ext>
            </p:extLst>
          </p:nvPr>
        </p:nvGraphicFramePr>
        <p:xfrm>
          <a:off x="352425" y="257175"/>
          <a:ext cx="9288463" cy="1074738"/>
        </p:xfrm>
        <a:graphic>
          <a:graphicData uri="http://schemas.openxmlformats.org/presentationml/2006/ole">
            <mc:AlternateContent xmlns:mc="http://schemas.openxmlformats.org/markup-compatibility/2006">
              <mc:Choice xmlns:v="urn:schemas-microsoft-com:vml" Requires="v">
                <p:oleObj name="Document" r:id="rId3" imgW="9824644" imgH="1142201" progId="Word.Document.12">
                  <p:embed/>
                </p:oleObj>
              </mc:Choice>
              <mc:Fallback>
                <p:oleObj name="Document" r:id="rId3" imgW="9824644" imgH="1142201" progId="Word.Document.12">
                  <p:embed/>
                  <p:pic>
                    <p:nvPicPr>
                      <p:cNvPr id="6" name="オブジェクト 5"/>
                      <p:cNvPicPr/>
                      <p:nvPr/>
                    </p:nvPicPr>
                    <p:blipFill>
                      <a:blip r:embed="rId4"/>
                      <a:stretch>
                        <a:fillRect/>
                      </a:stretch>
                    </p:blipFill>
                    <p:spPr>
                      <a:xfrm>
                        <a:off x="352425" y="257175"/>
                        <a:ext cx="9288463" cy="1074738"/>
                      </a:xfrm>
                      <a:prstGeom prst="rect">
                        <a:avLst/>
                      </a:prstGeom>
                    </p:spPr>
                  </p:pic>
                </p:oleObj>
              </mc:Fallback>
            </mc:AlternateContent>
          </a:graphicData>
        </a:graphic>
      </p:graphicFrame>
      <p:sp>
        <p:nvSpPr>
          <p:cNvPr id="4" name="角丸四角形 3"/>
          <p:cNvSpPr/>
          <p:nvPr/>
        </p:nvSpPr>
        <p:spPr>
          <a:xfrm>
            <a:off x="156369" y="1336079"/>
            <a:ext cx="9525000" cy="5329416"/>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2800" dirty="0">
              <a:latin typeface="HG丸ｺﾞｼｯｸM-PRO" panose="020F0600000000000000" pitchFamily="50" charset="-128"/>
              <a:ea typeface="HG丸ｺﾞｼｯｸM-PRO" panose="020F0600000000000000"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1396470989"/>
              </p:ext>
            </p:extLst>
          </p:nvPr>
        </p:nvGraphicFramePr>
        <p:xfrm>
          <a:off x="452438" y="1544638"/>
          <a:ext cx="8932862" cy="1576387"/>
        </p:xfrm>
        <a:graphic>
          <a:graphicData uri="http://schemas.openxmlformats.org/presentationml/2006/ole">
            <mc:AlternateContent xmlns:mc="http://schemas.openxmlformats.org/markup-compatibility/2006">
              <mc:Choice xmlns:v="urn:schemas-microsoft-com:vml" Requires="v">
                <p:oleObj name="文書" r:id="rId5" imgW="9372864" imgH="1664196" progId="Word.Document.12">
                  <p:embed/>
                </p:oleObj>
              </mc:Choice>
              <mc:Fallback>
                <p:oleObj name="文書" r:id="rId5" imgW="9372864" imgH="1664196" progId="Word.Document.12">
                  <p:embed/>
                  <p:pic>
                    <p:nvPicPr>
                      <p:cNvPr id="7" name="オブジェクト 6"/>
                      <p:cNvPicPr/>
                      <p:nvPr/>
                    </p:nvPicPr>
                    <p:blipFill>
                      <a:blip r:embed="rId6"/>
                      <a:stretch>
                        <a:fillRect/>
                      </a:stretch>
                    </p:blipFill>
                    <p:spPr>
                      <a:xfrm>
                        <a:off x="452438" y="1544638"/>
                        <a:ext cx="8932862" cy="1576387"/>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847168857"/>
              </p:ext>
            </p:extLst>
          </p:nvPr>
        </p:nvGraphicFramePr>
        <p:xfrm>
          <a:off x="486569" y="3294077"/>
          <a:ext cx="8932862" cy="1524000"/>
        </p:xfrm>
        <a:graphic>
          <a:graphicData uri="http://schemas.openxmlformats.org/presentationml/2006/ole">
            <mc:AlternateContent xmlns:mc="http://schemas.openxmlformats.org/markup-compatibility/2006">
              <mc:Choice xmlns:v="urn:schemas-microsoft-com:vml" Requires="v">
                <p:oleObj name="文書" r:id="rId7" imgW="9372864" imgH="1599801" progId="Word.Document.12">
                  <p:embed/>
                </p:oleObj>
              </mc:Choice>
              <mc:Fallback>
                <p:oleObj name="文書" r:id="rId7" imgW="9372864" imgH="1599801" progId="Word.Document.12">
                  <p:embed/>
                  <p:pic>
                    <p:nvPicPr>
                      <p:cNvPr id="7" name="オブジェクト 6"/>
                      <p:cNvPicPr/>
                      <p:nvPr/>
                    </p:nvPicPr>
                    <p:blipFill>
                      <a:blip r:embed="rId8"/>
                      <a:stretch>
                        <a:fillRect/>
                      </a:stretch>
                    </p:blipFill>
                    <p:spPr>
                      <a:xfrm>
                        <a:off x="486569" y="3294077"/>
                        <a:ext cx="8932862" cy="1524000"/>
                      </a:xfrm>
                      <a:prstGeom prst="rect">
                        <a:avLst/>
                      </a:prstGeom>
                    </p:spPr>
                  </p:pic>
                </p:oleObj>
              </mc:Fallback>
            </mc:AlternateContent>
          </a:graphicData>
        </a:graphic>
      </p:graphicFrame>
      <p:pic>
        <p:nvPicPr>
          <p:cNvPr id="10" name="図 9"/>
          <p:cNvPicPr/>
          <p:nvPr/>
        </p:nvPicPr>
        <p:blipFill>
          <a:blip r:embed="rId9">
            <a:extLst>
              <a:ext uri="{BEBA8EAE-BF5A-486C-A8C5-ECC9F3942E4B}">
                <a14:imgProps xmlns:a14="http://schemas.microsoft.com/office/drawing/2010/main">
                  <a14:imgLayer r:embed="rId10">
                    <a14:imgEffect>
                      <a14:backgroundRemoval t="0" b="96838" l="4098" r="98361">
                        <a14:foregroundMark x1="20492" y1="37549" x2="31148" y2="47826"/>
                        <a14:foregroundMark x1="37705" y1="6324" x2="32787" y2="3557"/>
                        <a14:foregroundMark x1="33607" y1="49802" x2="72951" y2="79447"/>
                        <a14:foregroundMark x1="77869" y1="83004" x2="86066" y2="96047"/>
                      </a14:backgroundRemoval>
                    </a14:imgEffect>
                  </a14:imgLayer>
                </a14:imgProps>
              </a:ext>
              <a:ext uri="{28A0092B-C50C-407E-A947-70E740481C1C}">
                <a14:useLocalDpi xmlns:a14="http://schemas.microsoft.com/office/drawing/2010/main" val="0"/>
              </a:ext>
            </a:extLst>
          </a:blip>
          <a:srcRect/>
          <a:stretch>
            <a:fillRect/>
          </a:stretch>
        </p:blipFill>
        <p:spPr bwMode="auto">
          <a:xfrm>
            <a:off x="6871458" y="1517575"/>
            <a:ext cx="1309504" cy="2126867"/>
          </a:xfrm>
          <a:prstGeom prst="rect">
            <a:avLst/>
          </a:prstGeom>
          <a:noFill/>
          <a:ln>
            <a:noFill/>
          </a:ln>
        </p:spPr>
      </p:pic>
      <p:pic>
        <p:nvPicPr>
          <p:cNvPr id="12" name="図 11"/>
          <p:cNvPicPr/>
          <p:nvPr/>
        </p:nvPicPr>
        <p:blipFill>
          <a:blip r:embed="rId11">
            <a:extLst>
              <a:ext uri="{BEBA8EAE-BF5A-486C-A8C5-ECC9F3942E4B}">
                <a14:imgProps xmlns:a14="http://schemas.microsoft.com/office/drawing/2010/main">
                  <a14:imgLayer r:embed="rId12">
                    <a14:imgEffect>
                      <a14:backgroundRemoval t="0" b="95376" l="1653" r="98347">
                        <a14:foregroundMark x1="53306" y1="76301" x2="53306" y2="76301"/>
                        <a14:foregroundMark x1="73140" y1="64162" x2="73140" y2="64162"/>
                        <a14:foregroundMark x1="85124" y1="76879" x2="85124" y2="76879"/>
                        <a14:foregroundMark x1="72314" y1="84393" x2="72314" y2="84393"/>
                      </a14:backgroundRemoval>
                    </a14:imgEffect>
                  </a14:imgLayer>
                </a14:imgProps>
              </a:ext>
              <a:ext uri="{28A0092B-C50C-407E-A947-70E740481C1C}">
                <a14:useLocalDpi xmlns:a14="http://schemas.microsoft.com/office/drawing/2010/main" val="0"/>
              </a:ext>
            </a:extLst>
          </a:blip>
          <a:srcRect/>
          <a:stretch>
            <a:fillRect/>
          </a:stretch>
        </p:blipFill>
        <p:spPr bwMode="auto">
          <a:xfrm>
            <a:off x="5656593" y="4889372"/>
            <a:ext cx="2429730" cy="1496889"/>
          </a:xfrm>
          <a:prstGeom prst="rect">
            <a:avLst/>
          </a:prstGeom>
          <a:noFill/>
          <a:ln>
            <a:noFill/>
          </a:ln>
        </p:spPr>
      </p:pic>
      <p:pic>
        <p:nvPicPr>
          <p:cNvPr id="13" name="図 12"/>
          <p:cNvPicPr/>
          <p:nvPr/>
        </p:nvPicPr>
        <p:blipFill>
          <a:blip r:embed="rId13">
            <a:extLst>
              <a:ext uri="{BEBA8EAE-BF5A-486C-A8C5-ECC9F3942E4B}">
                <a14:imgProps xmlns:a14="http://schemas.microsoft.com/office/drawing/2010/main">
                  <a14:imgLayer r:embed="rId14">
                    <a14:imgEffect>
                      <a14:backgroundRemoval t="0" b="100000" l="0" r="98718">
                        <a14:foregroundMark x1="22436" y1="22756" x2="22436" y2="22756"/>
                        <a14:foregroundMark x1="29487" y1="23077" x2="29487" y2="23077"/>
                        <a14:foregroundMark x1="20833" y1="13782" x2="20833" y2="13782"/>
                        <a14:foregroundMark x1="41987" y1="30449" x2="41987" y2="30449"/>
                        <a14:foregroundMark x1="33974" y1="43269" x2="33974" y2="43269"/>
                        <a14:foregroundMark x1="11218" y1="39103" x2="11218" y2="39103"/>
                        <a14:foregroundMark x1="66987" y1="58974" x2="66987" y2="58974"/>
                        <a14:foregroundMark x1="36859" y1="70513" x2="36859" y2="70513"/>
                        <a14:foregroundMark x1="33013" y1="55128" x2="33013" y2="55128"/>
                        <a14:foregroundMark x1="36538" y1="62821" x2="36538" y2="62821"/>
                        <a14:foregroundMark x1="18269" y1="29487" x2="18269" y2="29487"/>
                        <a14:foregroundMark x1="7051" y1="24038" x2="7051" y2="24038"/>
                        <a14:foregroundMark x1="25962" y1="47436" x2="25962" y2="47436"/>
                      </a14:backgroundRemoval>
                    </a14:imgEffect>
                  </a14:imgLayer>
                </a14:imgProps>
              </a:ext>
              <a:ext uri="{28A0092B-C50C-407E-A947-70E740481C1C}">
                <a14:useLocalDpi xmlns:a14="http://schemas.microsoft.com/office/drawing/2010/main" val="0"/>
              </a:ext>
            </a:extLst>
          </a:blip>
          <a:srcRect/>
          <a:stretch>
            <a:fillRect/>
          </a:stretch>
        </p:blipFill>
        <p:spPr bwMode="auto">
          <a:xfrm>
            <a:off x="884892" y="4288055"/>
            <a:ext cx="2377440" cy="2412000"/>
          </a:xfrm>
          <a:prstGeom prst="rect">
            <a:avLst/>
          </a:prstGeom>
          <a:noFill/>
          <a:ln>
            <a:noFill/>
          </a:ln>
        </p:spPr>
      </p:pic>
    </p:spTree>
    <p:extLst>
      <p:ext uri="{BB962C8B-B14F-4D97-AF65-F5344CB8AC3E}">
        <p14:creationId xmlns:p14="http://schemas.microsoft.com/office/powerpoint/2010/main" val="162748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455A2-A7A6-A54B-F8BD-5809BF3EFDC5}"/>
            </a:ext>
          </a:extLst>
        </p:cNvPr>
        <p:cNvGrpSpPr/>
        <p:nvPr/>
      </p:nvGrpSpPr>
      <p:grpSpPr>
        <a:xfrm>
          <a:off x="0" y="0"/>
          <a:ext cx="0" cy="0"/>
          <a:chOff x="0" y="0"/>
          <a:chExt cx="0" cy="0"/>
        </a:xfrm>
      </p:grpSpPr>
      <p:sp>
        <p:nvSpPr>
          <p:cNvPr id="4" name="角丸四角形 3">
            <a:extLst>
              <a:ext uri="{FF2B5EF4-FFF2-40B4-BE49-F238E27FC236}">
                <a16:creationId xmlns:a16="http://schemas.microsoft.com/office/drawing/2014/main" id="{FF6F690A-23AB-1F18-005D-5D189161EDCC}"/>
              </a:ext>
            </a:extLst>
          </p:cNvPr>
          <p:cNvSpPr/>
          <p:nvPr/>
        </p:nvSpPr>
        <p:spPr>
          <a:xfrm>
            <a:off x="205154" y="189035"/>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r>
              <a:rPr kumimoji="1" lang="ja-JP" altLang="en-US" sz="4400" dirty="0">
                <a:solidFill>
                  <a:srgbClr val="ED7D31"/>
                </a:solidFill>
                <a:latin typeface="HGP創英角ｺﾞｼｯｸUB" panose="020B0900000000000000" pitchFamily="50" charset="-128"/>
                <a:ea typeface="HGP創英角ｺﾞｼｯｸUB" panose="020B0900000000000000" pitchFamily="50" charset="-128"/>
              </a:rPr>
              <a:t>　</a:t>
            </a:r>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p>
        </p:txBody>
      </p:sp>
      <p:graphicFrame>
        <p:nvGraphicFramePr>
          <p:cNvPr id="12" name="オブジェクト 11">
            <a:extLst>
              <a:ext uri="{FF2B5EF4-FFF2-40B4-BE49-F238E27FC236}">
                <a16:creationId xmlns:a16="http://schemas.microsoft.com/office/drawing/2014/main" id="{92BBDC2B-BD0A-37F7-8E93-1D0B140C09A1}"/>
              </a:ext>
            </a:extLst>
          </p:cNvPr>
          <p:cNvGraphicFramePr>
            <a:graphicFrameLocks noChangeAspect="1"/>
          </p:cNvGraphicFramePr>
          <p:nvPr/>
        </p:nvGraphicFramePr>
        <p:xfrm>
          <a:off x="407988" y="189035"/>
          <a:ext cx="8859837" cy="1087438"/>
        </p:xfrm>
        <a:graphic>
          <a:graphicData uri="http://schemas.openxmlformats.org/presentationml/2006/ole">
            <mc:AlternateContent xmlns:mc="http://schemas.openxmlformats.org/markup-compatibility/2006">
              <mc:Choice xmlns:v="urn:schemas-microsoft-com:vml" Requires="v">
                <p:oleObj name="Document" r:id="rId3" imgW="9261030" imgH="1146081" progId="Word.Document.12">
                  <p:embed/>
                </p:oleObj>
              </mc:Choice>
              <mc:Fallback>
                <p:oleObj name="Document" r:id="rId3" imgW="9261030" imgH="1146081" progId="Word.Document.12">
                  <p:embed/>
                  <p:pic>
                    <p:nvPicPr>
                      <p:cNvPr id="12" name="オブジェクト 11">
                        <a:extLst>
                          <a:ext uri="{FF2B5EF4-FFF2-40B4-BE49-F238E27FC236}">
                            <a16:creationId xmlns:a16="http://schemas.microsoft.com/office/drawing/2014/main" id="{92BBDC2B-BD0A-37F7-8E93-1D0B140C09A1}"/>
                          </a:ext>
                        </a:extLst>
                      </p:cNvPr>
                      <p:cNvPicPr/>
                      <p:nvPr/>
                    </p:nvPicPr>
                    <p:blipFill>
                      <a:blip r:embed="rId4"/>
                      <a:stretch>
                        <a:fillRect/>
                      </a:stretch>
                    </p:blipFill>
                    <p:spPr>
                      <a:xfrm>
                        <a:off x="407988" y="189035"/>
                        <a:ext cx="8859837" cy="1087438"/>
                      </a:xfrm>
                      <a:prstGeom prst="rect">
                        <a:avLst/>
                      </a:prstGeom>
                    </p:spPr>
                  </p:pic>
                </p:oleObj>
              </mc:Fallback>
            </mc:AlternateContent>
          </a:graphicData>
        </a:graphic>
      </p:graphicFrame>
      <p:sp>
        <p:nvSpPr>
          <p:cNvPr id="2" name="角丸四角形吹き出し 1">
            <a:extLst>
              <a:ext uri="{FF2B5EF4-FFF2-40B4-BE49-F238E27FC236}">
                <a16:creationId xmlns:a16="http://schemas.microsoft.com/office/drawing/2014/main" id="{E1D53156-00DE-A96B-446A-2EB62EB693E8}"/>
              </a:ext>
            </a:extLst>
          </p:cNvPr>
          <p:cNvSpPr/>
          <p:nvPr/>
        </p:nvSpPr>
        <p:spPr>
          <a:xfrm>
            <a:off x="2184417" y="1341438"/>
            <a:ext cx="7295381" cy="2379452"/>
          </a:xfrm>
          <a:prstGeom prst="wedgeRoundRectCallout">
            <a:avLst>
              <a:gd name="adj1" fmla="val -54304"/>
              <a:gd name="adj2" fmla="val -7497"/>
              <a:gd name="adj3" fmla="val 16667"/>
            </a:avLst>
          </a:prstGeom>
          <a:solidFill>
            <a:srgbClr val="FFFFCC"/>
          </a:solidFill>
          <a:ln w="38100">
            <a:solidFill>
              <a:srgbClr val="FF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 name="図 2">
            <a:extLst>
              <a:ext uri="{FF2B5EF4-FFF2-40B4-BE49-F238E27FC236}">
                <a16:creationId xmlns:a16="http://schemas.microsoft.com/office/drawing/2014/main" id="{02F0BE59-CD7B-F343-D4A9-9AAA048E01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208" y="2239273"/>
            <a:ext cx="1403037" cy="2379453"/>
          </a:xfrm>
          <a:prstGeom prst="rect">
            <a:avLst/>
          </a:prstGeom>
        </p:spPr>
      </p:pic>
      <p:graphicFrame>
        <p:nvGraphicFramePr>
          <p:cNvPr id="7" name="オブジェクト 6">
            <a:extLst>
              <a:ext uri="{FF2B5EF4-FFF2-40B4-BE49-F238E27FC236}">
                <a16:creationId xmlns:a16="http://schemas.microsoft.com/office/drawing/2014/main" id="{709E958E-03BA-B2C4-1CBD-9B32CB445BDB}"/>
              </a:ext>
            </a:extLst>
          </p:cNvPr>
          <p:cNvGraphicFramePr>
            <a:graphicFrameLocks noChangeAspect="1"/>
          </p:cNvGraphicFramePr>
          <p:nvPr>
            <p:extLst>
              <p:ext uri="{D42A27DB-BD31-4B8C-83A1-F6EECF244321}">
                <p14:modId xmlns:p14="http://schemas.microsoft.com/office/powerpoint/2010/main" val="2242871843"/>
              </p:ext>
            </p:extLst>
          </p:nvPr>
        </p:nvGraphicFramePr>
        <p:xfrm>
          <a:off x="2706321" y="1487383"/>
          <a:ext cx="6251575" cy="2087562"/>
        </p:xfrm>
        <a:graphic>
          <a:graphicData uri="http://schemas.openxmlformats.org/presentationml/2006/ole">
            <mc:AlternateContent xmlns:mc="http://schemas.openxmlformats.org/markup-compatibility/2006">
              <mc:Choice xmlns:v="urn:schemas-microsoft-com:vml" Requires="v">
                <p:oleObj name="Document" r:id="rId6" imgW="5675998" imgH="1905277" progId="Word.Document.12">
                  <p:embed/>
                </p:oleObj>
              </mc:Choice>
              <mc:Fallback>
                <p:oleObj name="Document" r:id="rId6" imgW="5675998" imgH="1905277" progId="Word.Document.12">
                  <p:embed/>
                  <p:pic>
                    <p:nvPicPr>
                      <p:cNvPr id="7" name="オブジェクト 6">
                        <a:extLst>
                          <a:ext uri="{FF2B5EF4-FFF2-40B4-BE49-F238E27FC236}">
                            <a16:creationId xmlns:a16="http://schemas.microsoft.com/office/drawing/2014/main" id="{709E958E-03BA-B2C4-1CBD-9B32CB445BDB}"/>
                          </a:ext>
                        </a:extLst>
                      </p:cNvPr>
                      <p:cNvPicPr/>
                      <p:nvPr/>
                    </p:nvPicPr>
                    <p:blipFill>
                      <a:blip r:embed="rId7"/>
                      <a:stretch>
                        <a:fillRect/>
                      </a:stretch>
                    </p:blipFill>
                    <p:spPr>
                      <a:xfrm>
                        <a:off x="2706321" y="1487383"/>
                        <a:ext cx="6251575" cy="2087562"/>
                      </a:xfrm>
                      <a:prstGeom prst="rect">
                        <a:avLst/>
                      </a:prstGeom>
                    </p:spPr>
                  </p:pic>
                </p:oleObj>
              </mc:Fallback>
            </mc:AlternateContent>
          </a:graphicData>
        </a:graphic>
      </p:graphicFrame>
      <p:sp>
        <p:nvSpPr>
          <p:cNvPr id="8" name="角丸四角形吹き出し 1">
            <a:extLst>
              <a:ext uri="{FF2B5EF4-FFF2-40B4-BE49-F238E27FC236}">
                <a16:creationId xmlns:a16="http://schemas.microsoft.com/office/drawing/2014/main" id="{4B2C7056-2163-DF1C-688E-04EB27B873F3}"/>
              </a:ext>
            </a:extLst>
          </p:cNvPr>
          <p:cNvSpPr/>
          <p:nvPr/>
        </p:nvSpPr>
        <p:spPr>
          <a:xfrm>
            <a:off x="2243907" y="4099560"/>
            <a:ext cx="7295381" cy="2008506"/>
          </a:xfrm>
          <a:prstGeom prst="wedgeRoundRectCallout">
            <a:avLst>
              <a:gd name="adj1" fmla="val -54625"/>
              <a:gd name="adj2" fmla="val -39224"/>
              <a:gd name="adj3" fmla="val 16667"/>
            </a:avLst>
          </a:prstGeom>
          <a:solidFill>
            <a:srgbClr val="FFFFCC"/>
          </a:solidFill>
          <a:ln w="38100">
            <a:solidFill>
              <a:srgbClr val="FF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5" name="オブジェクト 4">
            <a:extLst>
              <a:ext uri="{FF2B5EF4-FFF2-40B4-BE49-F238E27FC236}">
                <a16:creationId xmlns:a16="http://schemas.microsoft.com/office/drawing/2014/main" id="{B0C1073E-BE27-4187-E390-A9F2C8D744BF}"/>
              </a:ext>
            </a:extLst>
          </p:cNvPr>
          <p:cNvGraphicFramePr>
            <a:graphicFrameLocks noChangeAspect="1"/>
          </p:cNvGraphicFramePr>
          <p:nvPr>
            <p:extLst>
              <p:ext uri="{D42A27DB-BD31-4B8C-83A1-F6EECF244321}">
                <p14:modId xmlns:p14="http://schemas.microsoft.com/office/powerpoint/2010/main" val="2229543325"/>
              </p:ext>
            </p:extLst>
          </p:nvPr>
        </p:nvGraphicFramePr>
        <p:xfrm>
          <a:off x="2706321" y="4308930"/>
          <a:ext cx="6994525" cy="2335213"/>
        </p:xfrm>
        <a:graphic>
          <a:graphicData uri="http://schemas.openxmlformats.org/presentationml/2006/ole">
            <mc:AlternateContent xmlns:mc="http://schemas.openxmlformats.org/markup-compatibility/2006">
              <mc:Choice xmlns:v="urn:schemas-microsoft-com:vml" Requires="v">
                <p:oleObj name="Document" r:id="rId8" imgW="5675964" imgH="1905070" progId="Word.Document.12">
                  <p:embed/>
                </p:oleObj>
              </mc:Choice>
              <mc:Fallback>
                <p:oleObj name="Document" r:id="rId8" imgW="5675964" imgH="1905070" progId="Word.Document.12">
                  <p:embed/>
                  <p:pic>
                    <p:nvPicPr>
                      <p:cNvPr id="7" name="オブジェクト 6">
                        <a:extLst>
                          <a:ext uri="{FF2B5EF4-FFF2-40B4-BE49-F238E27FC236}">
                            <a16:creationId xmlns:a16="http://schemas.microsoft.com/office/drawing/2014/main" id="{709E958E-03BA-B2C4-1CBD-9B32CB445BDB}"/>
                          </a:ext>
                        </a:extLst>
                      </p:cNvPr>
                      <p:cNvPicPr/>
                      <p:nvPr/>
                    </p:nvPicPr>
                    <p:blipFill>
                      <a:blip r:embed="rId9"/>
                      <a:stretch>
                        <a:fillRect/>
                      </a:stretch>
                    </p:blipFill>
                    <p:spPr>
                      <a:xfrm>
                        <a:off x="2706321" y="4308930"/>
                        <a:ext cx="6994525" cy="2335213"/>
                      </a:xfrm>
                      <a:prstGeom prst="rect">
                        <a:avLst/>
                      </a:prstGeom>
                    </p:spPr>
                  </p:pic>
                </p:oleObj>
              </mc:Fallback>
            </mc:AlternateContent>
          </a:graphicData>
        </a:graphic>
      </p:graphicFrame>
    </p:spTree>
    <p:extLst>
      <p:ext uri="{BB962C8B-B14F-4D97-AF65-F5344CB8AC3E}">
        <p14:creationId xmlns:p14="http://schemas.microsoft.com/office/powerpoint/2010/main" val="19179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19808" y="232629"/>
            <a:ext cx="9495692" cy="273100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lgn="ctr"/>
            <a:r>
              <a:rPr kumimoji="1" lang="ja-JP" altLang="en-US" sz="2800" dirty="0">
                <a:latin typeface="HG丸ｺﾞｼｯｸM-PRO" panose="020F0600000000000000" pitchFamily="50" charset="-128"/>
                <a:ea typeface="HG丸ｺﾞｼｯｸM-PRO" panose="020F0600000000000000" pitchFamily="50" charset="-128"/>
              </a:rPr>
              <a:t>　　</a:t>
            </a:r>
            <a:endParaRPr kumimoji="1" lang="en-US" altLang="ja-JP" sz="2800" dirty="0">
              <a:latin typeface="HG丸ｺﾞｼｯｸM-PRO" panose="020F0600000000000000" pitchFamily="50" charset="-128"/>
              <a:ea typeface="HG丸ｺﾞｼｯｸM-PRO" panose="020F0600000000000000" pitchFamily="50" charset="-128"/>
            </a:endParaRPr>
          </a:p>
        </p:txBody>
      </p:sp>
      <p:sp>
        <p:nvSpPr>
          <p:cNvPr id="13" name="角丸四角形 12"/>
          <p:cNvSpPr/>
          <p:nvPr/>
        </p:nvSpPr>
        <p:spPr>
          <a:xfrm>
            <a:off x="219808" y="5699760"/>
            <a:ext cx="9495692" cy="941939"/>
          </a:xfrm>
          <a:prstGeom prst="roundRect">
            <a:avLst>
              <a:gd name="adj" fmla="val 10731"/>
            </a:avLst>
          </a:prstGeom>
          <a:ln w="38100">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kumimoji="1" lang="en-US" altLang="ja-JP" sz="4000" dirty="0">
              <a:latin typeface="HGP創英角ｺﾞｼｯｸUB" panose="020B0900000000000000" pitchFamily="50" charset="-128"/>
              <a:ea typeface="HGP創英角ｺﾞｼｯｸUB" panose="020B0900000000000000" pitchFamily="50" charset="-128"/>
            </a:endParaRPr>
          </a:p>
        </p:txBody>
      </p:sp>
      <p:sp>
        <p:nvSpPr>
          <p:cNvPr id="20" name="フリーフォーム 19"/>
          <p:cNvSpPr/>
          <p:nvPr/>
        </p:nvSpPr>
        <p:spPr>
          <a:xfrm>
            <a:off x="2746469" y="3625963"/>
            <a:ext cx="6542311" cy="1659418"/>
          </a:xfrm>
          <a:custGeom>
            <a:avLst/>
            <a:gdLst>
              <a:gd name="connsiteX0" fmla="*/ 3590921 w 6542311"/>
              <a:gd name="connsiteY0" fmla="*/ 0 h 1659418"/>
              <a:gd name="connsiteX1" fmla="*/ 6542311 w 6542311"/>
              <a:gd name="connsiteY1" fmla="*/ 829709 h 1659418"/>
              <a:gd name="connsiteX2" fmla="*/ 3590921 w 6542311"/>
              <a:gd name="connsiteY2" fmla="*/ 1659418 h 1659418"/>
              <a:gd name="connsiteX3" fmla="*/ 654769 w 6542311"/>
              <a:gd name="connsiteY3" fmla="*/ 914542 h 1659418"/>
              <a:gd name="connsiteX4" fmla="*/ 650353 w 6542311"/>
              <a:gd name="connsiteY4" fmla="*/ 889956 h 1659418"/>
              <a:gd name="connsiteX5" fmla="*/ 0 w 6542311"/>
              <a:gd name="connsiteY5" fmla="*/ 767550 h 1659418"/>
              <a:gd name="connsiteX6" fmla="*/ 736567 w 6542311"/>
              <a:gd name="connsiteY6" fmla="*/ 628918 h 1659418"/>
              <a:gd name="connsiteX7" fmla="*/ 871466 w 6542311"/>
              <a:gd name="connsiteY7" fmla="*/ 506749 h 1659418"/>
              <a:gd name="connsiteX8" fmla="*/ 3590921 w 6542311"/>
              <a:gd name="connsiteY8" fmla="*/ 0 h 16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2311" h="1659418">
                <a:moveTo>
                  <a:pt x="3590921" y="0"/>
                </a:moveTo>
                <a:cubicBezTo>
                  <a:pt x="5220929" y="0"/>
                  <a:pt x="6542311" y="371473"/>
                  <a:pt x="6542311" y="829709"/>
                </a:cubicBezTo>
                <a:cubicBezTo>
                  <a:pt x="6542311" y="1287945"/>
                  <a:pt x="5220929" y="1659418"/>
                  <a:pt x="3590921" y="1659418"/>
                </a:cubicBezTo>
                <a:cubicBezTo>
                  <a:pt x="2062789" y="1659418"/>
                  <a:pt x="805910" y="1332928"/>
                  <a:pt x="654769" y="914542"/>
                </a:cubicBezTo>
                <a:lnTo>
                  <a:pt x="650353" y="889956"/>
                </a:lnTo>
                <a:lnTo>
                  <a:pt x="0" y="767550"/>
                </a:lnTo>
                <a:lnTo>
                  <a:pt x="736567" y="628918"/>
                </a:lnTo>
                <a:lnTo>
                  <a:pt x="871466" y="506749"/>
                </a:lnTo>
                <a:cubicBezTo>
                  <a:pt x="1319511" y="208954"/>
                  <a:pt x="2368415" y="0"/>
                  <a:pt x="3590921" y="0"/>
                </a:cubicBezTo>
                <a:close/>
              </a:path>
            </a:pathLst>
          </a:cu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kumimoji="1" lang="ja-JP" altLang="en-US" sz="4400" b="1" dirty="0"/>
          </a:p>
        </p:txBody>
      </p:sp>
      <p:graphicFrame>
        <p:nvGraphicFramePr>
          <p:cNvPr id="11" name="オブジェクト 10"/>
          <p:cNvGraphicFramePr>
            <a:graphicFrameLocks noChangeAspect="1"/>
          </p:cNvGraphicFramePr>
          <p:nvPr>
            <p:extLst>
              <p:ext uri="{D42A27DB-BD31-4B8C-83A1-F6EECF244321}">
                <p14:modId xmlns:p14="http://schemas.microsoft.com/office/powerpoint/2010/main" val="2361048233"/>
              </p:ext>
            </p:extLst>
          </p:nvPr>
        </p:nvGraphicFramePr>
        <p:xfrm>
          <a:off x="1238250" y="248920"/>
          <a:ext cx="7429500" cy="2781300"/>
        </p:xfrm>
        <a:graphic>
          <a:graphicData uri="http://schemas.openxmlformats.org/presentationml/2006/ole">
            <mc:AlternateContent xmlns:mc="http://schemas.openxmlformats.org/markup-compatibility/2006">
              <mc:Choice xmlns:v="urn:schemas-microsoft-com:vml" Requires="v">
                <p:oleObj name="文書" r:id="rId3" imgW="8029409" imgH="3014332" progId="Word.Document.12">
                  <p:embed/>
                </p:oleObj>
              </mc:Choice>
              <mc:Fallback>
                <p:oleObj name="文書" r:id="rId3" imgW="8029409" imgH="3014332" progId="Word.Document.12">
                  <p:embed/>
                  <p:pic>
                    <p:nvPicPr>
                      <p:cNvPr id="10" name="オブジェクト 9"/>
                      <p:cNvPicPr/>
                      <p:nvPr/>
                    </p:nvPicPr>
                    <p:blipFill>
                      <a:blip r:embed="rId4"/>
                      <a:stretch>
                        <a:fillRect/>
                      </a:stretch>
                    </p:blipFill>
                    <p:spPr>
                      <a:xfrm>
                        <a:off x="1238250" y="248920"/>
                        <a:ext cx="7429500" cy="2781300"/>
                      </a:xfrm>
                      <a:prstGeom prst="rect">
                        <a:avLst/>
                      </a:prstGeom>
                    </p:spPr>
                  </p:pic>
                </p:oleObj>
              </mc:Fallback>
            </mc:AlternateContent>
          </a:graphicData>
        </a:graphic>
      </p:graphicFrame>
      <p:sp>
        <p:nvSpPr>
          <p:cNvPr id="12" name="下矢印 11"/>
          <p:cNvSpPr/>
          <p:nvPr/>
        </p:nvSpPr>
        <p:spPr>
          <a:xfrm>
            <a:off x="4601714" y="1717040"/>
            <a:ext cx="702573" cy="445162"/>
          </a:xfrm>
          <a:prstGeom prst="downArrow">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7" name="オブジェクト 16"/>
          <p:cNvGraphicFramePr>
            <a:graphicFrameLocks noChangeAspect="1"/>
          </p:cNvGraphicFramePr>
          <p:nvPr>
            <p:extLst>
              <p:ext uri="{D42A27DB-BD31-4B8C-83A1-F6EECF244321}">
                <p14:modId xmlns:p14="http://schemas.microsoft.com/office/powerpoint/2010/main" val="2439433459"/>
              </p:ext>
            </p:extLst>
          </p:nvPr>
        </p:nvGraphicFramePr>
        <p:xfrm>
          <a:off x="4049056" y="3858661"/>
          <a:ext cx="4740275" cy="1828800"/>
        </p:xfrm>
        <a:graphic>
          <a:graphicData uri="http://schemas.openxmlformats.org/presentationml/2006/ole">
            <mc:AlternateContent xmlns:mc="http://schemas.openxmlformats.org/markup-compatibility/2006">
              <mc:Choice xmlns:v="urn:schemas-microsoft-com:vml" Requires="v">
                <p:oleObj name="文書" r:id="rId5" imgW="4916710" imgH="1903788" progId="Word.Document.12">
                  <p:embed/>
                </p:oleObj>
              </mc:Choice>
              <mc:Fallback>
                <p:oleObj name="文書" r:id="rId5" imgW="4916710" imgH="1903788" progId="Word.Document.12">
                  <p:embed/>
                  <p:pic>
                    <p:nvPicPr>
                      <p:cNvPr id="14" name="オブジェクト 13"/>
                      <p:cNvPicPr/>
                      <p:nvPr/>
                    </p:nvPicPr>
                    <p:blipFill>
                      <a:blip r:embed="rId6"/>
                      <a:stretch>
                        <a:fillRect/>
                      </a:stretch>
                    </p:blipFill>
                    <p:spPr>
                      <a:xfrm>
                        <a:off x="4049056" y="3858661"/>
                        <a:ext cx="4740275" cy="1828800"/>
                      </a:xfrm>
                      <a:prstGeom prst="rect">
                        <a:avLst/>
                      </a:prstGeom>
                    </p:spPr>
                  </p:pic>
                </p:oleObj>
              </mc:Fallback>
            </mc:AlternateContent>
          </a:graphicData>
        </a:graphic>
      </p:graphicFrame>
      <p:graphicFrame>
        <p:nvGraphicFramePr>
          <p:cNvPr id="19" name="オブジェクト 18"/>
          <p:cNvGraphicFramePr>
            <a:graphicFrameLocks noChangeAspect="1"/>
          </p:cNvGraphicFramePr>
          <p:nvPr>
            <p:extLst>
              <p:ext uri="{D42A27DB-BD31-4B8C-83A1-F6EECF244321}">
                <p14:modId xmlns:p14="http://schemas.microsoft.com/office/powerpoint/2010/main" val="4196091502"/>
              </p:ext>
            </p:extLst>
          </p:nvPr>
        </p:nvGraphicFramePr>
        <p:xfrm>
          <a:off x="495300" y="5715000"/>
          <a:ext cx="9086850" cy="914400"/>
        </p:xfrm>
        <a:graphic>
          <a:graphicData uri="http://schemas.openxmlformats.org/presentationml/2006/ole">
            <mc:AlternateContent xmlns:mc="http://schemas.openxmlformats.org/markup-compatibility/2006">
              <mc:Choice xmlns:v="urn:schemas-microsoft-com:vml" Requires="v">
                <p:oleObj name="文書" r:id="rId7" imgW="11367510" imgH="1142201" progId="Word.Document.12">
                  <p:embed/>
                </p:oleObj>
              </mc:Choice>
              <mc:Fallback>
                <p:oleObj name="文書" r:id="rId7" imgW="11367510" imgH="1142201" progId="Word.Document.12">
                  <p:embed/>
                  <p:pic>
                    <p:nvPicPr>
                      <p:cNvPr id="14" name="オブジェクト 13"/>
                      <p:cNvPicPr/>
                      <p:nvPr/>
                    </p:nvPicPr>
                    <p:blipFill>
                      <a:blip r:embed="rId8"/>
                      <a:stretch>
                        <a:fillRect/>
                      </a:stretch>
                    </p:blipFill>
                    <p:spPr>
                      <a:xfrm>
                        <a:off x="495300" y="5715000"/>
                        <a:ext cx="9086850" cy="914400"/>
                      </a:xfrm>
                      <a:prstGeom prst="rect">
                        <a:avLst/>
                      </a:prstGeom>
                    </p:spPr>
                  </p:pic>
                </p:oleObj>
              </mc:Fallback>
            </mc:AlternateContent>
          </a:graphicData>
        </a:graphic>
      </p:graphicFrame>
      <p:pic>
        <p:nvPicPr>
          <p:cNvPr id="2" name="図 1">
            <a:extLst>
              <a:ext uri="{FF2B5EF4-FFF2-40B4-BE49-F238E27FC236}">
                <a16:creationId xmlns:a16="http://schemas.microsoft.com/office/drawing/2014/main" id="{02F0BE59-CD7B-F343-D4A9-9AAA048E01A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6669" y="3237339"/>
            <a:ext cx="1334708" cy="2263572"/>
          </a:xfrm>
          <a:prstGeom prst="rect">
            <a:avLst/>
          </a:prstGeom>
        </p:spPr>
      </p:pic>
    </p:spTree>
    <p:extLst>
      <p:ext uri="{BB962C8B-B14F-4D97-AF65-F5344CB8AC3E}">
        <p14:creationId xmlns:p14="http://schemas.microsoft.com/office/powerpoint/2010/main" val="8676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42"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吹き出し 13"/>
          <p:cNvSpPr/>
          <p:nvPr/>
        </p:nvSpPr>
        <p:spPr>
          <a:xfrm>
            <a:off x="531593" y="165563"/>
            <a:ext cx="6238858" cy="2801011"/>
          </a:xfrm>
          <a:prstGeom prst="wedgeRoundRectCallout">
            <a:avLst>
              <a:gd name="adj1" fmla="val 63147"/>
              <a:gd name="adj2" fmla="val -7765"/>
              <a:gd name="adj3" fmla="val 16667"/>
            </a:avLst>
          </a:prstGeom>
          <a:solidFill>
            <a:srgbClr val="FFFFCC"/>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t" anchorCtr="0"/>
          <a:lstStyle/>
          <a:p>
            <a:pPr lvl="0"/>
            <a:endParaRPr kumimoji="1" lang="en-US" altLang="ja-JP" sz="2400" dirty="0">
              <a:latin typeface="HG丸ｺﾞｼｯｸM-PRO" panose="020F0600000000000000" pitchFamily="50" charset="-128"/>
              <a:ea typeface="HG丸ｺﾞｼｯｸM-PRO" panose="020F0600000000000000" pitchFamily="50" charset="-128"/>
            </a:endParaRPr>
          </a:p>
        </p:txBody>
      </p:sp>
      <p:grpSp>
        <p:nvGrpSpPr>
          <p:cNvPr id="3" name="グループ化 2"/>
          <p:cNvGrpSpPr/>
          <p:nvPr/>
        </p:nvGrpSpPr>
        <p:grpSpPr>
          <a:xfrm>
            <a:off x="162658" y="3111499"/>
            <a:ext cx="9495692" cy="3640362"/>
            <a:chOff x="219808" y="3765125"/>
            <a:chExt cx="9495692" cy="2660222"/>
          </a:xfrm>
        </p:grpSpPr>
        <p:sp>
          <p:nvSpPr>
            <p:cNvPr id="6" name="角丸四角形 5"/>
            <p:cNvSpPr/>
            <p:nvPr/>
          </p:nvSpPr>
          <p:spPr>
            <a:xfrm>
              <a:off x="219808" y="3765125"/>
              <a:ext cx="9495692" cy="2660222"/>
            </a:xfrm>
            <a:prstGeom prst="roundRect">
              <a:avLst>
                <a:gd name="adj" fmla="val 5373"/>
              </a:avLst>
            </a:prstGeom>
            <a:ln w="38100">
              <a:solidFill>
                <a:schemeClr val="accent2"/>
              </a:solidFill>
            </a:ln>
          </p:spPr>
          <p:style>
            <a:lnRef idx="2">
              <a:schemeClr val="dk1"/>
            </a:lnRef>
            <a:fillRef idx="1">
              <a:schemeClr val="lt1"/>
            </a:fillRef>
            <a:effectRef idx="0">
              <a:schemeClr val="dk1"/>
            </a:effectRef>
            <a:fontRef idx="minor">
              <a:schemeClr val="dk1"/>
            </a:fontRef>
          </p:style>
          <p:txBody>
            <a:bodyPr rtlCol="0" anchor="t" anchorCtr="0"/>
            <a:lstStyle/>
            <a:p>
              <a:pPr lvl="0"/>
              <a:endParaRPr kumimoji="1" lang="en-US" altLang="ja-JP" sz="1600" dirty="0">
                <a:latin typeface="ＭＳ ゴシック" panose="020B0609070205080204" pitchFamily="49" charset="-128"/>
                <a:ea typeface="ＭＳ ゴシック" panose="020B0609070205080204" pitchFamily="49" charset="-128"/>
              </a:endParaRPr>
            </a:p>
          </p:txBody>
        </p:sp>
        <p:sp>
          <p:nvSpPr>
            <p:cNvPr id="2" name="角丸四角形 1"/>
            <p:cNvSpPr/>
            <p:nvPr/>
          </p:nvSpPr>
          <p:spPr>
            <a:xfrm>
              <a:off x="219808" y="3765125"/>
              <a:ext cx="1666142" cy="361944"/>
            </a:xfrm>
            <a:prstGeom prst="roundRect">
              <a:avLst>
                <a:gd name="adj" fmla="val 26543"/>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2400" dirty="0">
                <a:latin typeface="HG丸ｺﾞｼｯｸM-PRO" panose="020F0600000000000000" pitchFamily="50" charset="-128"/>
                <a:ea typeface="HG丸ｺﾞｼｯｸM-PRO" panose="020F0600000000000000" pitchFamily="50" charset="-128"/>
              </a:endParaRPr>
            </a:p>
          </p:txBody>
        </p:sp>
      </p:grpSp>
      <p:graphicFrame>
        <p:nvGraphicFramePr>
          <p:cNvPr id="8" name="オブジェクト 7"/>
          <p:cNvGraphicFramePr>
            <a:graphicFrameLocks noChangeAspect="1"/>
          </p:cNvGraphicFramePr>
          <p:nvPr>
            <p:extLst>
              <p:ext uri="{D42A27DB-BD31-4B8C-83A1-F6EECF244321}">
                <p14:modId xmlns:p14="http://schemas.microsoft.com/office/powerpoint/2010/main" val="18474201"/>
              </p:ext>
            </p:extLst>
          </p:nvPr>
        </p:nvGraphicFramePr>
        <p:xfrm>
          <a:off x="833193" y="315911"/>
          <a:ext cx="6002337" cy="2522538"/>
        </p:xfrm>
        <a:graphic>
          <a:graphicData uri="http://schemas.openxmlformats.org/presentationml/2006/ole">
            <mc:AlternateContent xmlns:mc="http://schemas.openxmlformats.org/markup-compatibility/2006">
              <mc:Choice xmlns:v="urn:schemas-microsoft-com:vml" Requires="v">
                <p:oleObj name="文書" r:id="rId3" imgW="8688470" imgH="3655043" progId="Word.Document.12">
                  <p:embed/>
                </p:oleObj>
              </mc:Choice>
              <mc:Fallback>
                <p:oleObj name="文書" r:id="rId3" imgW="8688470" imgH="3655043" progId="Word.Document.12">
                  <p:embed/>
                  <p:pic>
                    <p:nvPicPr>
                      <p:cNvPr id="13" name="オブジェクト 12"/>
                      <p:cNvPicPr/>
                      <p:nvPr/>
                    </p:nvPicPr>
                    <p:blipFill>
                      <a:blip r:embed="rId4"/>
                      <a:stretch>
                        <a:fillRect/>
                      </a:stretch>
                    </p:blipFill>
                    <p:spPr>
                      <a:xfrm>
                        <a:off x="833193" y="315911"/>
                        <a:ext cx="6002337" cy="2522538"/>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3030560199"/>
              </p:ext>
            </p:extLst>
          </p:nvPr>
        </p:nvGraphicFramePr>
        <p:xfrm>
          <a:off x="364811" y="3009899"/>
          <a:ext cx="1727200" cy="622300"/>
        </p:xfrm>
        <a:graphic>
          <a:graphicData uri="http://schemas.openxmlformats.org/presentationml/2006/ole">
            <mc:AlternateContent xmlns:mc="http://schemas.openxmlformats.org/markup-compatibility/2006">
              <mc:Choice xmlns:v="urn:schemas-microsoft-com:vml" Requires="v">
                <p:oleObj name="文書" r:id="rId5" imgW="1734690" imgH="634596" progId="Word.Document.12">
                  <p:embed/>
                </p:oleObj>
              </mc:Choice>
              <mc:Fallback>
                <p:oleObj name="文書" r:id="rId5" imgW="1734690" imgH="634596" progId="Word.Document.12">
                  <p:embed/>
                  <p:pic>
                    <p:nvPicPr>
                      <p:cNvPr id="17" name="オブジェクト 16"/>
                      <p:cNvPicPr/>
                      <p:nvPr/>
                    </p:nvPicPr>
                    <p:blipFill>
                      <a:blip r:embed="rId6"/>
                      <a:stretch>
                        <a:fillRect/>
                      </a:stretch>
                    </p:blipFill>
                    <p:spPr>
                      <a:xfrm>
                        <a:off x="364811" y="3009899"/>
                        <a:ext cx="1727200" cy="622300"/>
                      </a:xfrm>
                      <a:prstGeom prst="rect">
                        <a:avLst/>
                      </a:prstGeom>
                    </p:spPr>
                  </p:pic>
                </p:oleObj>
              </mc:Fallback>
            </mc:AlternateContent>
          </a:graphicData>
        </a:graphic>
      </p:graphicFrame>
      <p:cxnSp>
        <p:nvCxnSpPr>
          <p:cNvPr id="13" name="直線コネクタ 12"/>
          <p:cNvCxnSpPr/>
          <p:nvPr/>
        </p:nvCxnSpPr>
        <p:spPr>
          <a:xfrm>
            <a:off x="3334100" y="3454400"/>
            <a:ext cx="0" cy="3162300"/>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直線コネクタ 14"/>
          <p:cNvCxnSpPr/>
          <p:nvPr/>
        </p:nvCxnSpPr>
        <p:spPr>
          <a:xfrm>
            <a:off x="6505500" y="3467100"/>
            <a:ext cx="0" cy="3162300"/>
          </a:xfrm>
          <a:prstGeom prst="line">
            <a:avLst/>
          </a:prstGeom>
        </p:spPr>
        <p:style>
          <a:lnRef idx="1">
            <a:schemeClr val="accent2"/>
          </a:lnRef>
          <a:fillRef idx="0">
            <a:schemeClr val="accent2"/>
          </a:fillRef>
          <a:effectRef idx="0">
            <a:schemeClr val="accent2"/>
          </a:effectRef>
          <a:fontRef idx="minor">
            <a:schemeClr val="tx1"/>
          </a:fontRef>
        </p:style>
      </p:cxnSp>
      <p:graphicFrame>
        <p:nvGraphicFramePr>
          <p:cNvPr id="16" name="オブジェクト 15"/>
          <p:cNvGraphicFramePr>
            <a:graphicFrameLocks noChangeAspect="1"/>
          </p:cNvGraphicFramePr>
          <p:nvPr>
            <p:extLst>
              <p:ext uri="{D42A27DB-BD31-4B8C-83A1-F6EECF244321}">
                <p14:modId xmlns:p14="http://schemas.microsoft.com/office/powerpoint/2010/main" val="1517338674"/>
              </p:ext>
            </p:extLst>
          </p:nvPr>
        </p:nvGraphicFramePr>
        <p:xfrm>
          <a:off x="317500" y="3604530"/>
          <a:ext cx="3024000" cy="3137874"/>
        </p:xfrm>
        <a:graphic>
          <a:graphicData uri="http://schemas.openxmlformats.org/presentationml/2006/ole">
            <mc:AlternateContent xmlns:mc="http://schemas.openxmlformats.org/markup-compatibility/2006">
              <mc:Choice xmlns:v="urn:schemas-microsoft-com:vml" Requires="v">
                <p:oleObj name="文書" r:id="rId7" imgW="3078756" imgH="3213272" progId="Word.Document.12">
                  <p:embed/>
                </p:oleObj>
              </mc:Choice>
              <mc:Fallback>
                <p:oleObj name="文書" r:id="rId7" imgW="3078756" imgH="3213272" progId="Word.Document.12">
                  <p:embed/>
                  <p:pic>
                    <p:nvPicPr>
                      <p:cNvPr id="11" name="オブジェクト 10"/>
                      <p:cNvPicPr/>
                      <p:nvPr/>
                    </p:nvPicPr>
                    <p:blipFill>
                      <a:blip r:embed="rId8"/>
                      <a:stretch>
                        <a:fillRect/>
                      </a:stretch>
                    </p:blipFill>
                    <p:spPr>
                      <a:xfrm>
                        <a:off x="317500" y="3604530"/>
                        <a:ext cx="3024000" cy="3137874"/>
                      </a:xfrm>
                      <a:prstGeom prst="rect">
                        <a:avLst/>
                      </a:prstGeom>
                    </p:spPr>
                  </p:pic>
                </p:oleObj>
              </mc:Fallback>
            </mc:AlternateContent>
          </a:graphicData>
        </a:graphic>
      </p:graphicFrame>
      <p:graphicFrame>
        <p:nvGraphicFramePr>
          <p:cNvPr id="17" name="オブジェクト 16"/>
          <p:cNvGraphicFramePr>
            <a:graphicFrameLocks noChangeAspect="1"/>
          </p:cNvGraphicFramePr>
          <p:nvPr>
            <p:extLst>
              <p:ext uri="{D42A27DB-BD31-4B8C-83A1-F6EECF244321}">
                <p14:modId xmlns:p14="http://schemas.microsoft.com/office/powerpoint/2010/main" val="3684918978"/>
              </p:ext>
            </p:extLst>
          </p:nvPr>
        </p:nvGraphicFramePr>
        <p:xfrm>
          <a:off x="3429000" y="3602261"/>
          <a:ext cx="3035300" cy="3149600"/>
        </p:xfrm>
        <a:graphic>
          <a:graphicData uri="http://schemas.openxmlformats.org/presentationml/2006/ole">
            <mc:AlternateContent xmlns:mc="http://schemas.openxmlformats.org/markup-compatibility/2006">
              <mc:Choice xmlns:v="urn:schemas-microsoft-com:vml" Requires="v">
                <p:oleObj name="文書" r:id="rId9" imgW="3078756" imgH="3210754" progId="Word.Document.12">
                  <p:embed/>
                </p:oleObj>
              </mc:Choice>
              <mc:Fallback>
                <p:oleObj name="文書" r:id="rId9" imgW="3078756" imgH="3210754" progId="Word.Document.12">
                  <p:embed/>
                  <p:pic>
                    <p:nvPicPr>
                      <p:cNvPr id="16" name="オブジェクト 15"/>
                      <p:cNvPicPr/>
                      <p:nvPr/>
                    </p:nvPicPr>
                    <p:blipFill>
                      <a:blip r:embed="rId10"/>
                      <a:stretch>
                        <a:fillRect/>
                      </a:stretch>
                    </p:blipFill>
                    <p:spPr>
                      <a:xfrm>
                        <a:off x="3429000" y="3602261"/>
                        <a:ext cx="3035300" cy="3149600"/>
                      </a:xfrm>
                      <a:prstGeom prst="rect">
                        <a:avLst/>
                      </a:prstGeom>
                    </p:spPr>
                  </p:pic>
                </p:oleObj>
              </mc:Fallback>
            </mc:AlternateContent>
          </a:graphicData>
        </a:graphic>
      </p:graphicFrame>
      <p:graphicFrame>
        <p:nvGraphicFramePr>
          <p:cNvPr id="18" name="オブジェクト 17"/>
          <p:cNvGraphicFramePr>
            <a:graphicFrameLocks noChangeAspect="1"/>
          </p:cNvGraphicFramePr>
          <p:nvPr>
            <p:extLst>
              <p:ext uri="{D42A27DB-BD31-4B8C-83A1-F6EECF244321}">
                <p14:modId xmlns:p14="http://schemas.microsoft.com/office/powerpoint/2010/main" val="4240420674"/>
              </p:ext>
            </p:extLst>
          </p:nvPr>
        </p:nvGraphicFramePr>
        <p:xfrm>
          <a:off x="6546701" y="3602261"/>
          <a:ext cx="3024000" cy="3137874"/>
        </p:xfrm>
        <a:graphic>
          <a:graphicData uri="http://schemas.openxmlformats.org/presentationml/2006/ole">
            <mc:AlternateContent xmlns:mc="http://schemas.openxmlformats.org/markup-compatibility/2006">
              <mc:Choice xmlns:v="urn:schemas-microsoft-com:vml" Requires="v">
                <p:oleObj name="文書" r:id="rId11" imgW="3078756" imgH="3209315" progId="Word.Document.12">
                  <p:embed/>
                </p:oleObj>
              </mc:Choice>
              <mc:Fallback>
                <p:oleObj name="文書" r:id="rId11" imgW="3078756" imgH="3209315" progId="Word.Document.12">
                  <p:embed/>
                  <p:pic>
                    <p:nvPicPr>
                      <p:cNvPr id="17" name="オブジェクト 16"/>
                      <p:cNvPicPr/>
                      <p:nvPr/>
                    </p:nvPicPr>
                    <p:blipFill>
                      <a:blip r:embed="rId12"/>
                      <a:stretch>
                        <a:fillRect/>
                      </a:stretch>
                    </p:blipFill>
                    <p:spPr>
                      <a:xfrm>
                        <a:off x="6546701" y="3602261"/>
                        <a:ext cx="3024000" cy="3137874"/>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2982CBC2-9D60-B0C3-24EA-9A87E3327A1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25508" y="1007309"/>
            <a:ext cx="1476253" cy="1566381"/>
          </a:xfrm>
          <a:prstGeom prst="rect">
            <a:avLst/>
          </a:prstGeom>
        </p:spPr>
      </p:pic>
    </p:spTree>
    <p:extLst>
      <p:ext uri="{BB962C8B-B14F-4D97-AF65-F5344CB8AC3E}">
        <p14:creationId xmlns:p14="http://schemas.microsoft.com/office/powerpoint/2010/main" val="61393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
                                        <p:tgtEl>
                                          <p:spTgt spid="14"/>
                                        </p:tgtEl>
                                      </p:cBhvr>
                                    </p:animEffect>
                                  </p:childTnLst>
                                </p:cTn>
                              </p:par>
                            </p:childTnLst>
                          </p:cTn>
                        </p:par>
                        <p:par>
                          <p:cTn id="8" fill="hold">
                            <p:stCondLst>
                              <p:cond delay="3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0"/>
                            </p:stCondLst>
                            <p:childTnLst>
                              <p:par>
                                <p:cTn id="23" presetID="10"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190500" y="91149"/>
            <a:ext cx="9525000" cy="1453488"/>
          </a:xfrm>
          <a:prstGeom prst="roundRect">
            <a:avLst>
              <a:gd name="adj" fmla="val 13687"/>
            </a:avLst>
          </a:prstGeom>
          <a:solidFill>
            <a:srgbClr val="3333CC"/>
          </a:solidFill>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dirty="0">
              <a:solidFill>
                <a:schemeClr val="bg1"/>
              </a:solidFill>
              <a:latin typeface="HG丸ｺﾞｼｯｸM-PRO" panose="020F0600000000000000" pitchFamily="50" charset="-128"/>
              <a:ea typeface="HG丸ｺﾞｼｯｸM-PRO" panose="020F0600000000000000" pitchFamily="50" charset="-128"/>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2539793846"/>
              </p:ext>
            </p:extLst>
          </p:nvPr>
        </p:nvGraphicFramePr>
        <p:xfrm>
          <a:off x="760016" y="442316"/>
          <a:ext cx="9069387" cy="1787525"/>
        </p:xfrm>
        <a:graphic>
          <a:graphicData uri="http://schemas.openxmlformats.org/presentationml/2006/ole">
            <mc:AlternateContent xmlns:mc="http://schemas.openxmlformats.org/markup-compatibility/2006">
              <mc:Choice xmlns:v="urn:schemas-microsoft-com:vml" Requires="v">
                <p:oleObj name="Document" r:id="rId3" imgW="9276814" imgH="1819607" progId="Word.Document.12">
                  <p:embed/>
                </p:oleObj>
              </mc:Choice>
              <mc:Fallback>
                <p:oleObj name="Document" r:id="rId3" imgW="9276814" imgH="1819607" progId="Word.Document.12">
                  <p:embed/>
                  <p:pic>
                    <p:nvPicPr>
                      <p:cNvPr id="6" name="オブジェクト 5"/>
                      <p:cNvPicPr/>
                      <p:nvPr/>
                    </p:nvPicPr>
                    <p:blipFill>
                      <a:blip r:embed="rId4"/>
                      <a:stretch>
                        <a:fillRect/>
                      </a:stretch>
                    </p:blipFill>
                    <p:spPr>
                      <a:xfrm>
                        <a:off x="760016" y="442316"/>
                        <a:ext cx="9069387" cy="1787525"/>
                      </a:xfrm>
                      <a:prstGeom prst="rect">
                        <a:avLst/>
                      </a:prstGeom>
                    </p:spPr>
                  </p:pic>
                </p:oleObj>
              </mc:Fallback>
            </mc:AlternateContent>
          </a:graphicData>
        </a:graphic>
      </p:graphicFrame>
      <p:sp>
        <p:nvSpPr>
          <p:cNvPr id="4" name="角丸四角形 3"/>
          <p:cNvSpPr/>
          <p:nvPr/>
        </p:nvSpPr>
        <p:spPr>
          <a:xfrm>
            <a:off x="156369" y="1699846"/>
            <a:ext cx="9525000" cy="4965648"/>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2800" dirty="0">
              <a:latin typeface="HG丸ｺﾞｼｯｸM-PRO" panose="020F0600000000000000" pitchFamily="50" charset="-128"/>
              <a:ea typeface="HG丸ｺﾞｼｯｸM-PRO" panose="020F0600000000000000"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1640318613"/>
              </p:ext>
            </p:extLst>
          </p:nvPr>
        </p:nvGraphicFramePr>
        <p:xfrm>
          <a:off x="457200" y="2125663"/>
          <a:ext cx="8823325" cy="4595812"/>
        </p:xfrm>
        <a:graphic>
          <a:graphicData uri="http://schemas.openxmlformats.org/presentationml/2006/ole">
            <mc:AlternateContent xmlns:mc="http://schemas.openxmlformats.org/markup-compatibility/2006">
              <mc:Choice xmlns:v="urn:schemas-microsoft-com:vml" Requires="v">
                <p:oleObj name="Document" r:id="rId5" imgW="9383374" imgH="4896530" progId="Word.Document.12">
                  <p:embed/>
                </p:oleObj>
              </mc:Choice>
              <mc:Fallback>
                <p:oleObj name="Document" r:id="rId5" imgW="9383374" imgH="4896530" progId="Word.Document.12">
                  <p:embed/>
                  <p:pic>
                    <p:nvPicPr>
                      <p:cNvPr id="7" name="オブジェクト 6"/>
                      <p:cNvPicPr/>
                      <p:nvPr/>
                    </p:nvPicPr>
                    <p:blipFill>
                      <a:blip r:embed="rId6"/>
                      <a:stretch>
                        <a:fillRect/>
                      </a:stretch>
                    </p:blipFill>
                    <p:spPr>
                      <a:xfrm>
                        <a:off x="457200" y="2125663"/>
                        <a:ext cx="8823325" cy="4595812"/>
                      </a:xfrm>
                      <a:prstGeom prst="rect">
                        <a:avLst/>
                      </a:prstGeom>
                    </p:spPr>
                  </p:pic>
                </p:oleObj>
              </mc:Fallback>
            </mc:AlternateContent>
          </a:graphicData>
        </a:graphic>
      </p:graphicFrame>
      <p:graphicFrame>
        <p:nvGraphicFramePr>
          <p:cNvPr id="2" name="オブジェクト 1">
            <a:extLst>
              <a:ext uri="{FF2B5EF4-FFF2-40B4-BE49-F238E27FC236}">
                <a16:creationId xmlns:a16="http://schemas.microsoft.com/office/drawing/2014/main" id="{275D90BD-B27E-EB59-3B20-48DAC012CC18}"/>
              </a:ext>
            </a:extLst>
          </p:cNvPr>
          <p:cNvGraphicFramePr>
            <a:graphicFrameLocks noChangeAspect="1"/>
          </p:cNvGraphicFramePr>
          <p:nvPr>
            <p:extLst>
              <p:ext uri="{D42A27DB-BD31-4B8C-83A1-F6EECF244321}">
                <p14:modId xmlns:p14="http://schemas.microsoft.com/office/powerpoint/2010/main" val="282620483"/>
              </p:ext>
            </p:extLst>
          </p:nvPr>
        </p:nvGraphicFramePr>
        <p:xfrm>
          <a:off x="431800" y="85725"/>
          <a:ext cx="2954338" cy="1298575"/>
        </p:xfrm>
        <a:graphic>
          <a:graphicData uri="http://schemas.openxmlformats.org/presentationml/2006/ole">
            <mc:AlternateContent xmlns:mc="http://schemas.openxmlformats.org/markup-compatibility/2006">
              <mc:Choice xmlns:v="urn:schemas-microsoft-com:vml" Requires="v">
                <p:oleObj name="Document" r:id="rId7" imgW="3438617" imgH="1523575" progId="Word.Document.12">
                  <p:embed/>
                </p:oleObj>
              </mc:Choice>
              <mc:Fallback>
                <p:oleObj name="Document" r:id="rId7" imgW="3438617" imgH="1523575" progId="Word.Document.12">
                  <p:embed/>
                  <p:pic>
                    <p:nvPicPr>
                      <p:cNvPr id="2" name="オブジェクト 1">
                        <a:extLst>
                          <a:ext uri="{FF2B5EF4-FFF2-40B4-BE49-F238E27FC236}">
                            <a16:creationId xmlns:a16="http://schemas.microsoft.com/office/drawing/2014/main" id="{B4BEA216-7055-A50C-70B8-7AFDCFBD522B}"/>
                          </a:ext>
                        </a:extLst>
                      </p:cNvPr>
                      <p:cNvPicPr/>
                      <p:nvPr/>
                    </p:nvPicPr>
                    <p:blipFill>
                      <a:blip r:embed="rId8"/>
                      <a:stretch>
                        <a:fillRect/>
                      </a:stretch>
                    </p:blipFill>
                    <p:spPr>
                      <a:xfrm>
                        <a:off x="431800" y="85725"/>
                        <a:ext cx="2954338" cy="1298575"/>
                      </a:xfrm>
                      <a:prstGeom prst="rect">
                        <a:avLst/>
                      </a:prstGeom>
                    </p:spPr>
                  </p:pic>
                </p:oleObj>
              </mc:Fallback>
            </mc:AlternateContent>
          </a:graphicData>
        </a:graphic>
      </p:graphicFrame>
    </p:spTree>
    <p:extLst>
      <p:ext uri="{BB962C8B-B14F-4D97-AF65-F5344CB8AC3E}">
        <p14:creationId xmlns:p14="http://schemas.microsoft.com/office/powerpoint/2010/main" val="107292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1FAD3-96DA-D5BD-A433-46D90C2C7E74}"/>
            </a:ext>
          </a:extLst>
        </p:cNvPr>
        <p:cNvGrpSpPr/>
        <p:nvPr/>
      </p:nvGrpSpPr>
      <p:grpSpPr>
        <a:xfrm>
          <a:off x="0" y="0"/>
          <a:ext cx="0" cy="0"/>
          <a:chOff x="0" y="0"/>
          <a:chExt cx="0" cy="0"/>
        </a:xfrm>
      </p:grpSpPr>
      <p:sp>
        <p:nvSpPr>
          <p:cNvPr id="19" name="楕円 18">
            <a:extLst>
              <a:ext uri="{FF2B5EF4-FFF2-40B4-BE49-F238E27FC236}">
                <a16:creationId xmlns:a16="http://schemas.microsoft.com/office/drawing/2014/main" id="{413AB358-E9C9-307E-0F79-FE27C5E0D5C0}"/>
              </a:ext>
            </a:extLst>
          </p:cNvPr>
          <p:cNvSpPr>
            <a:spLocks noChangeAspect="1"/>
          </p:cNvSpPr>
          <p:nvPr/>
        </p:nvSpPr>
        <p:spPr>
          <a:xfrm>
            <a:off x="287519" y="1008214"/>
            <a:ext cx="5400000" cy="54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a:extLst>
              <a:ext uri="{FF2B5EF4-FFF2-40B4-BE49-F238E27FC236}">
                <a16:creationId xmlns:a16="http://schemas.microsoft.com/office/drawing/2014/main" id="{EEE5D473-BC12-10A6-EE8A-F00361BF124B}"/>
              </a:ext>
            </a:extLst>
          </p:cNvPr>
          <p:cNvSpPr/>
          <p:nvPr/>
        </p:nvSpPr>
        <p:spPr>
          <a:xfrm>
            <a:off x="308540" y="262939"/>
            <a:ext cx="3601472" cy="611698"/>
          </a:xfrm>
          <a:prstGeom prst="roundRect">
            <a:avLst/>
          </a:prstGeom>
          <a:solidFill>
            <a:schemeClr val="accent4">
              <a:lumMod val="5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b="1" dirty="0">
              <a:solidFill>
                <a:schemeClr val="bg1"/>
              </a:solidFill>
            </a:endParaRPr>
          </a:p>
        </p:txBody>
      </p:sp>
      <p:graphicFrame>
        <p:nvGraphicFramePr>
          <p:cNvPr id="14" name="オブジェクト 13">
            <a:extLst>
              <a:ext uri="{FF2B5EF4-FFF2-40B4-BE49-F238E27FC236}">
                <a16:creationId xmlns:a16="http://schemas.microsoft.com/office/drawing/2014/main" id="{B2B23E72-912A-8E38-7062-C528536BAB6B}"/>
              </a:ext>
            </a:extLst>
          </p:cNvPr>
          <p:cNvGraphicFramePr>
            <a:graphicFrameLocks noChangeAspect="1"/>
          </p:cNvGraphicFramePr>
          <p:nvPr>
            <p:extLst>
              <p:ext uri="{D42A27DB-BD31-4B8C-83A1-F6EECF244321}">
                <p14:modId xmlns:p14="http://schemas.microsoft.com/office/powerpoint/2010/main" val="612633547"/>
              </p:ext>
            </p:extLst>
          </p:nvPr>
        </p:nvGraphicFramePr>
        <p:xfrm>
          <a:off x="449262" y="273051"/>
          <a:ext cx="3460750" cy="1397000"/>
        </p:xfrm>
        <a:graphic>
          <a:graphicData uri="http://schemas.openxmlformats.org/presentationml/2006/ole">
            <mc:AlternateContent xmlns:mc="http://schemas.openxmlformats.org/markup-compatibility/2006">
              <mc:Choice xmlns:v="urn:schemas-microsoft-com:vml" Requires="v">
                <p:oleObj name="Document" r:id="rId3" imgW="3871376" imgH="1576777" progId="Word.Document.12">
                  <p:embed/>
                </p:oleObj>
              </mc:Choice>
              <mc:Fallback>
                <p:oleObj name="Document" r:id="rId3" imgW="3871376" imgH="1576777" progId="Word.Document.12">
                  <p:embed/>
                  <p:pic>
                    <p:nvPicPr>
                      <p:cNvPr id="14" name="オブジェクト 13"/>
                      <p:cNvPicPr/>
                      <p:nvPr/>
                    </p:nvPicPr>
                    <p:blipFill>
                      <a:blip r:embed="rId4"/>
                      <a:stretch>
                        <a:fillRect/>
                      </a:stretch>
                    </p:blipFill>
                    <p:spPr>
                      <a:xfrm>
                        <a:off x="449262" y="273051"/>
                        <a:ext cx="3460750" cy="1397000"/>
                      </a:xfrm>
                      <a:prstGeom prst="rect">
                        <a:avLst/>
                      </a:prstGeom>
                    </p:spPr>
                  </p:pic>
                </p:oleObj>
              </mc:Fallback>
            </mc:AlternateContent>
          </a:graphicData>
        </a:graphic>
      </p:graphicFrame>
      <p:sp>
        <p:nvSpPr>
          <p:cNvPr id="20" name="乗算 19">
            <a:extLst>
              <a:ext uri="{FF2B5EF4-FFF2-40B4-BE49-F238E27FC236}">
                <a16:creationId xmlns:a16="http://schemas.microsoft.com/office/drawing/2014/main" id="{26959D4E-7717-0A8D-D0EC-6B325AAB0F61}"/>
              </a:ext>
            </a:extLst>
          </p:cNvPr>
          <p:cNvSpPr>
            <a:spLocks noChangeAspect="1"/>
          </p:cNvSpPr>
          <p:nvPr/>
        </p:nvSpPr>
        <p:spPr>
          <a:xfrm>
            <a:off x="308540" y="1081540"/>
            <a:ext cx="5400676" cy="5400000"/>
          </a:xfrm>
          <a:prstGeom prst="mathMultiply">
            <a:avLst/>
          </a:prstGeom>
          <a:solidFill>
            <a:srgbClr val="F36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1" name="オブジェクト 20">
            <a:extLst>
              <a:ext uri="{FF2B5EF4-FFF2-40B4-BE49-F238E27FC236}">
                <a16:creationId xmlns:a16="http://schemas.microsoft.com/office/drawing/2014/main" id="{C282A815-A66C-2A33-BF8D-5C8586DDFAC8}"/>
              </a:ext>
            </a:extLst>
          </p:cNvPr>
          <p:cNvGraphicFramePr>
            <a:graphicFrameLocks noChangeAspect="1"/>
          </p:cNvGraphicFramePr>
          <p:nvPr/>
        </p:nvGraphicFramePr>
        <p:xfrm>
          <a:off x="144090" y="1604876"/>
          <a:ext cx="6039268" cy="4707955"/>
        </p:xfrm>
        <a:graphic>
          <a:graphicData uri="http://schemas.openxmlformats.org/presentationml/2006/ole">
            <mc:AlternateContent xmlns:mc="http://schemas.openxmlformats.org/markup-compatibility/2006">
              <mc:Choice xmlns:v="urn:schemas-microsoft-com:vml" Requires="v">
                <p:oleObj name="文書" r:id="rId5" imgW="6741035" imgH="5254125" progId="Word.Document.12">
                  <p:embed/>
                </p:oleObj>
              </mc:Choice>
              <mc:Fallback>
                <p:oleObj name="文書" r:id="rId5" imgW="6741035" imgH="5254125" progId="Word.Document.12">
                  <p:embed/>
                  <p:pic>
                    <p:nvPicPr>
                      <p:cNvPr id="21" name="オブジェクト 20"/>
                      <p:cNvPicPr/>
                      <p:nvPr/>
                    </p:nvPicPr>
                    <p:blipFill>
                      <a:blip r:embed="rId6"/>
                      <a:stretch>
                        <a:fillRect/>
                      </a:stretch>
                    </p:blipFill>
                    <p:spPr>
                      <a:xfrm>
                        <a:off x="144090" y="1604876"/>
                        <a:ext cx="6039268" cy="4707955"/>
                      </a:xfrm>
                      <a:prstGeom prst="rect">
                        <a:avLst/>
                      </a:prstGeom>
                    </p:spPr>
                  </p:pic>
                </p:oleObj>
              </mc:Fallback>
            </mc:AlternateContent>
          </a:graphicData>
        </a:graphic>
      </p:graphicFrame>
      <p:pic>
        <p:nvPicPr>
          <p:cNvPr id="2" name="図 1">
            <a:extLst>
              <a:ext uri="{FF2B5EF4-FFF2-40B4-BE49-F238E27FC236}">
                <a16:creationId xmlns:a16="http://schemas.microsoft.com/office/drawing/2014/main" id="{C4A107F5-0D45-FD6B-2730-85CD6FBB2B8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06368" y="2090324"/>
            <a:ext cx="1870185" cy="32357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正方形/長方形 2">
            <a:extLst>
              <a:ext uri="{FF2B5EF4-FFF2-40B4-BE49-F238E27FC236}">
                <a16:creationId xmlns:a16="http://schemas.microsoft.com/office/drawing/2014/main" id="{4E6F787D-59F4-2D23-8342-E81D7B71F26E}"/>
              </a:ext>
            </a:extLst>
          </p:cNvPr>
          <p:cNvSpPr/>
          <p:nvPr/>
        </p:nvSpPr>
        <p:spPr>
          <a:xfrm>
            <a:off x="5168900" y="6378707"/>
            <a:ext cx="4648200" cy="41256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r>
              <a:rPr kumimoji="1" lang="ja-JP" altLang="en-US" sz="2000" b="1" dirty="0">
                <a:solidFill>
                  <a:schemeClr val="bg1"/>
                </a:solidFill>
              </a:rPr>
              <a:t>デジタルワークシート　</a:t>
            </a:r>
            <a:r>
              <a:rPr kumimoji="1" lang="en-US" altLang="ja-JP" sz="2000" b="1" dirty="0">
                <a:solidFill>
                  <a:schemeClr val="bg1"/>
                </a:solidFill>
              </a:rPr>
              <a:t>― </a:t>
            </a:r>
            <a:r>
              <a:rPr kumimoji="1" lang="ja-JP" altLang="en-US" sz="2000" b="1" dirty="0">
                <a:solidFill>
                  <a:schemeClr val="bg1"/>
                </a:solidFill>
              </a:rPr>
              <a:t>おわり</a:t>
            </a:r>
            <a:r>
              <a:rPr kumimoji="1" lang="en-US" altLang="ja-JP" sz="2000" b="1" dirty="0">
                <a:solidFill>
                  <a:schemeClr val="bg1"/>
                </a:solidFill>
              </a:rPr>
              <a:t> ―</a:t>
            </a:r>
            <a:endParaRPr kumimoji="1" lang="ja-JP" altLang="en-US" sz="2000" b="1" dirty="0">
              <a:solidFill>
                <a:schemeClr val="bg1"/>
              </a:solidFill>
            </a:endParaRPr>
          </a:p>
        </p:txBody>
      </p:sp>
    </p:spTree>
    <p:extLst>
      <p:ext uri="{BB962C8B-B14F-4D97-AF65-F5344CB8AC3E}">
        <p14:creationId xmlns:p14="http://schemas.microsoft.com/office/powerpoint/2010/main" val="2417384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190500" y="91149"/>
            <a:ext cx="9525000" cy="1244930"/>
          </a:xfrm>
          <a:prstGeom prst="roundRect">
            <a:avLst>
              <a:gd name="adj" fmla="val 13687"/>
            </a:avLst>
          </a:prstGeom>
          <a:solidFill>
            <a:srgbClr val="3333CC"/>
          </a:solidFill>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dirty="0">
              <a:latin typeface="HG丸ｺﾞｼｯｸM-PRO" panose="020F0600000000000000" pitchFamily="50" charset="-128"/>
              <a:ea typeface="HG丸ｺﾞｼｯｸM-PRO" panose="020F0600000000000000" pitchFamily="50" charset="-128"/>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2187613772"/>
              </p:ext>
            </p:extLst>
          </p:nvPr>
        </p:nvGraphicFramePr>
        <p:xfrm>
          <a:off x="452438" y="304800"/>
          <a:ext cx="9069387" cy="1787525"/>
        </p:xfrm>
        <a:graphic>
          <a:graphicData uri="http://schemas.openxmlformats.org/presentationml/2006/ole">
            <mc:AlternateContent xmlns:mc="http://schemas.openxmlformats.org/markup-compatibility/2006">
              <mc:Choice xmlns:v="urn:schemas-microsoft-com:vml" Requires="v">
                <p:oleObj name="Document" r:id="rId3" imgW="9276814" imgH="1821046" progId="Word.Document.12">
                  <p:embed/>
                </p:oleObj>
              </mc:Choice>
              <mc:Fallback>
                <p:oleObj name="Document" r:id="rId3" imgW="9276814" imgH="1821046" progId="Word.Document.12">
                  <p:embed/>
                  <p:pic>
                    <p:nvPicPr>
                      <p:cNvPr id="0" name=""/>
                      <p:cNvPicPr/>
                      <p:nvPr/>
                    </p:nvPicPr>
                    <p:blipFill>
                      <a:blip r:embed="rId4"/>
                      <a:stretch>
                        <a:fillRect/>
                      </a:stretch>
                    </p:blipFill>
                    <p:spPr>
                      <a:xfrm>
                        <a:off x="452438" y="304800"/>
                        <a:ext cx="9069387" cy="1787525"/>
                      </a:xfrm>
                      <a:prstGeom prst="rect">
                        <a:avLst/>
                      </a:prstGeom>
                    </p:spPr>
                  </p:pic>
                </p:oleObj>
              </mc:Fallback>
            </mc:AlternateContent>
          </a:graphicData>
        </a:graphic>
      </p:graphicFrame>
      <p:sp>
        <p:nvSpPr>
          <p:cNvPr id="4" name="角丸四角形 3"/>
          <p:cNvSpPr/>
          <p:nvPr/>
        </p:nvSpPr>
        <p:spPr>
          <a:xfrm>
            <a:off x="156369" y="1336079"/>
            <a:ext cx="9525000" cy="5329416"/>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2800" dirty="0">
              <a:latin typeface="HG丸ｺﾞｼｯｸM-PRO" panose="020F0600000000000000" pitchFamily="50" charset="-128"/>
              <a:ea typeface="HG丸ｺﾞｼｯｸM-PRO" panose="020F0600000000000000"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3998702805"/>
              </p:ext>
            </p:extLst>
          </p:nvPr>
        </p:nvGraphicFramePr>
        <p:xfrm>
          <a:off x="457200" y="1544638"/>
          <a:ext cx="8823325" cy="4597400"/>
        </p:xfrm>
        <a:graphic>
          <a:graphicData uri="http://schemas.openxmlformats.org/presentationml/2006/ole">
            <mc:AlternateContent xmlns:mc="http://schemas.openxmlformats.org/markup-compatibility/2006">
              <mc:Choice xmlns:v="urn:schemas-microsoft-com:vml" Requires="v">
                <p:oleObj name="Document" r:id="rId5" imgW="9383374" imgH="4896530" progId="Word.Document.12">
                  <p:embed/>
                </p:oleObj>
              </mc:Choice>
              <mc:Fallback>
                <p:oleObj name="Document" r:id="rId5" imgW="9383374" imgH="4896530" progId="Word.Document.12">
                  <p:embed/>
                  <p:pic>
                    <p:nvPicPr>
                      <p:cNvPr id="0" name=""/>
                      <p:cNvPicPr/>
                      <p:nvPr/>
                    </p:nvPicPr>
                    <p:blipFill>
                      <a:blip r:embed="rId6"/>
                      <a:stretch>
                        <a:fillRect/>
                      </a:stretch>
                    </p:blipFill>
                    <p:spPr>
                      <a:xfrm>
                        <a:off x="457200" y="1544638"/>
                        <a:ext cx="8823325" cy="4597400"/>
                      </a:xfrm>
                      <a:prstGeom prst="rect">
                        <a:avLst/>
                      </a:prstGeom>
                    </p:spPr>
                  </p:pic>
                </p:oleObj>
              </mc:Fallback>
            </mc:AlternateContent>
          </a:graphicData>
        </a:graphic>
      </p:graphicFrame>
    </p:spTree>
    <p:extLst>
      <p:ext uri="{BB962C8B-B14F-4D97-AF65-F5344CB8AC3E}">
        <p14:creationId xmlns:p14="http://schemas.microsoft.com/office/powerpoint/2010/main" val="366265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56369" y="1336079"/>
            <a:ext cx="9525000" cy="5329416"/>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2800" dirty="0">
              <a:latin typeface="HG丸ｺﾞｼｯｸM-PRO" panose="020F0600000000000000" pitchFamily="50" charset="-128"/>
              <a:ea typeface="HG丸ｺﾞｼｯｸM-PRO" panose="020F0600000000000000" pitchFamily="50" charset="-128"/>
            </a:endParaRPr>
          </a:p>
        </p:txBody>
      </p:sp>
      <p:sp>
        <p:nvSpPr>
          <p:cNvPr id="9" name="角丸四角形吹き出し 8"/>
          <p:cNvSpPr/>
          <p:nvPr/>
        </p:nvSpPr>
        <p:spPr>
          <a:xfrm>
            <a:off x="292894" y="1702340"/>
            <a:ext cx="6584563" cy="4202349"/>
          </a:xfrm>
          <a:prstGeom prst="wedgeRoundRectCallout">
            <a:avLst>
              <a:gd name="adj1" fmla="val 63991"/>
              <a:gd name="adj2" fmla="val -10535"/>
              <a:gd name="adj3" fmla="val 16667"/>
            </a:avLst>
          </a:prstGeom>
          <a:solidFill>
            <a:srgbClr val="FFFFCC"/>
          </a:solidFill>
          <a:ln w="38100">
            <a:solidFill>
              <a:srgbClr val="FF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 name="図 7"/>
          <p:cNvPicPr>
            <a:picLocks noChangeAspect="1"/>
          </p:cNvPicPr>
          <p:nvPr/>
        </p:nvPicPr>
        <p:blipFill>
          <a:blip r:embed="rId3">
            <a:clrChange>
              <a:clrFrom>
                <a:srgbClr val="FFFFFF"/>
              </a:clrFrom>
              <a:clrTo>
                <a:srgbClr val="FFFFFF">
                  <a:alpha val="0"/>
                </a:srgbClr>
              </a:clrTo>
            </a:clrChange>
          </a:blip>
          <a:stretch>
            <a:fillRect/>
          </a:stretch>
        </p:blipFill>
        <p:spPr>
          <a:xfrm>
            <a:off x="6520429" y="3455570"/>
            <a:ext cx="2924175" cy="3209925"/>
          </a:xfrm>
          <a:prstGeom prst="rect">
            <a:avLst/>
          </a:prstGeom>
        </p:spPr>
      </p:pic>
      <p:graphicFrame>
        <p:nvGraphicFramePr>
          <p:cNvPr id="7" name="オブジェクト 6"/>
          <p:cNvGraphicFramePr>
            <a:graphicFrameLocks noChangeAspect="1"/>
          </p:cNvGraphicFramePr>
          <p:nvPr>
            <p:extLst>
              <p:ext uri="{D42A27DB-BD31-4B8C-83A1-F6EECF244321}">
                <p14:modId xmlns:p14="http://schemas.microsoft.com/office/powerpoint/2010/main" val="3844570526"/>
              </p:ext>
            </p:extLst>
          </p:nvPr>
        </p:nvGraphicFramePr>
        <p:xfrm>
          <a:off x="555625" y="2087563"/>
          <a:ext cx="6067425" cy="3843337"/>
        </p:xfrm>
        <a:graphic>
          <a:graphicData uri="http://schemas.openxmlformats.org/presentationml/2006/ole">
            <mc:AlternateContent xmlns:mc="http://schemas.openxmlformats.org/markup-compatibility/2006">
              <mc:Choice xmlns:v="urn:schemas-microsoft-com:vml" Requires="v">
                <p:oleObj name="Document" r:id="rId4" imgW="6687600" imgH="4238529" progId="Word.Document.12">
                  <p:embed/>
                </p:oleObj>
              </mc:Choice>
              <mc:Fallback>
                <p:oleObj name="Document" r:id="rId4" imgW="6687600" imgH="4238529" progId="Word.Document.12">
                  <p:embed/>
                  <p:pic>
                    <p:nvPicPr>
                      <p:cNvPr id="7" name="オブジェクト 6"/>
                      <p:cNvPicPr/>
                      <p:nvPr/>
                    </p:nvPicPr>
                    <p:blipFill>
                      <a:blip r:embed="rId5"/>
                      <a:stretch>
                        <a:fillRect/>
                      </a:stretch>
                    </p:blipFill>
                    <p:spPr>
                      <a:xfrm>
                        <a:off x="555625" y="2087563"/>
                        <a:ext cx="6067425" cy="3843337"/>
                      </a:xfrm>
                      <a:prstGeom prst="rect">
                        <a:avLst/>
                      </a:prstGeom>
                    </p:spPr>
                  </p:pic>
                </p:oleObj>
              </mc:Fallback>
            </mc:AlternateContent>
          </a:graphicData>
        </a:graphic>
      </p:graphicFrame>
      <p:sp>
        <p:nvSpPr>
          <p:cNvPr id="5" name="角丸四角形 14">
            <a:extLst>
              <a:ext uri="{FF2B5EF4-FFF2-40B4-BE49-F238E27FC236}">
                <a16:creationId xmlns:a16="http://schemas.microsoft.com/office/drawing/2014/main" id="{97F5BE55-3630-21C3-A32E-CC76C85F63F7}"/>
              </a:ext>
            </a:extLst>
          </p:cNvPr>
          <p:cNvSpPr/>
          <p:nvPr/>
        </p:nvSpPr>
        <p:spPr>
          <a:xfrm>
            <a:off x="190500" y="91149"/>
            <a:ext cx="9525000" cy="1244930"/>
          </a:xfrm>
          <a:prstGeom prst="roundRect">
            <a:avLst>
              <a:gd name="adj" fmla="val 13687"/>
            </a:avLst>
          </a:prstGeom>
          <a:solidFill>
            <a:srgbClr val="3333CC"/>
          </a:solidFill>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dirty="0">
              <a:latin typeface="HG丸ｺﾞｼｯｸM-PRO" panose="020F0600000000000000" pitchFamily="50" charset="-128"/>
              <a:ea typeface="HG丸ｺﾞｼｯｸM-PRO" panose="020F0600000000000000" pitchFamily="50" charset="-128"/>
            </a:endParaRPr>
          </a:p>
        </p:txBody>
      </p:sp>
      <p:graphicFrame>
        <p:nvGraphicFramePr>
          <p:cNvPr id="10" name="オブジェクト 9">
            <a:extLst>
              <a:ext uri="{FF2B5EF4-FFF2-40B4-BE49-F238E27FC236}">
                <a16:creationId xmlns:a16="http://schemas.microsoft.com/office/drawing/2014/main" id="{CC77CA1A-CFF1-D6DD-EEAD-459BD250B55F}"/>
              </a:ext>
            </a:extLst>
          </p:cNvPr>
          <p:cNvGraphicFramePr>
            <a:graphicFrameLocks noChangeAspect="1"/>
          </p:cNvGraphicFramePr>
          <p:nvPr>
            <p:extLst>
              <p:ext uri="{D42A27DB-BD31-4B8C-83A1-F6EECF244321}">
                <p14:modId xmlns:p14="http://schemas.microsoft.com/office/powerpoint/2010/main" val="3920803871"/>
              </p:ext>
            </p:extLst>
          </p:nvPr>
        </p:nvGraphicFramePr>
        <p:xfrm>
          <a:off x="452438" y="304800"/>
          <a:ext cx="9069387" cy="1787525"/>
        </p:xfrm>
        <a:graphic>
          <a:graphicData uri="http://schemas.openxmlformats.org/presentationml/2006/ole">
            <mc:AlternateContent xmlns:mc="http://schemas.openxmlformats.org/markup-compatibility/2006">
              <mc:Choice xmlns:v="urn:schemas-microsoft-com:vml" Requires="v">
                <p:oleObj name="Document" r:id="rId6" imgW="9276814" imgH="1821046" progId="Word.Document.12">
                  <p:embed/>
                </p:oleObj>
              </mc:Choice>
              <mc:Fallback>
                <p:oleObj name="Document" r:id="rId6" imgW="9276814" imgH="1821046" progId="Word.Document.12">
                  <p:embed/>
                  <p:pic>
                    <p:nvPicPr>
                      <p:cNvPr id="6" name="オブジェクト 5"/>
                      <p:cNvPicPr/>
                      <p:nvPr/>
                    </p:nvPicPr>
                    <p:blipFill>
                      <a:blip r:embed="rId7"/>
                      <a:stretch>
                        <a:fillRect/>
                      </a:stretch>
                    </p:blipFill>
                    <p:spPr>
                      <a:xfrm>
                        <a:off x="452438" y="304800"/>
                        <a:ext cx="9069387" cy="1787525"/>
                      </a:xfrm>
                      <a:prstGeom prst="rect">
                        <a:avLst/>
                      </a:prstGeom>
                    </p:spPr>
                  </p:pic>
                </p:oleObj>
              </mc:Fallback>
            </mc:AlternateContent>
          </a:graphicData>
        </a:graphic>
      </p:graphicFrame>
    </p:spTree>
    <p:extLst>
      <p:ext uri="{BB962C8B-B14F-4D97-AF65-F5344CB8AC3E}">
        <p14:creationId xmlns:p14="http://schemas.microsoft.com/office/powerpoint/2010/main" val="256935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308540" y="262939"/>
            <a:ext cx="3601472" cy="611698"/>
          </a:xfrm>
          <a:prstGeom prst="roundRect">
            <a:avLst/>
          </a:prstGeom>
          <a:solidFill>
            <a:srgbClr val="3333CC"/>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b="1" dirty="0">
              <a:solidFill>
                <a:schemeClr val="bg1"/>
              </a:solidFill>
            </a:endParaRPr>
          </a:p>
        </p:txBody>
      </p:sp>
      <p:sp>
        <p:nvSpPr>
          <p:cNvPr id="19" name="角丸四角形 18"/>
          <p:cNvSpPr/>
          <p:nvPr/>
        </p:nvSpPr>
        <p:spPr>
          <a:xfrm>
            <a:off x="5568462" y="506698"/>
            <a:ext cx="4028322" cy="2025487"/>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pPr>
            <a:endParaRPr kumimoji="1" lang="en-US" altLang="ja-JP" sz="2400" dirty="0">
              <a:latin typeface="HGP創英角ｺﾞｼｯｸUB" panose="020B0900000000000000" pitchFamily="50" charset="-128"/>
              <a:ea typeface="HGP創英角ｺﾞｼｯｸUB" panose="020B0900000000000000" pitchFamily="50" charset="-128"/>
            </a:endParaRPr>
          </a:p>
        </p:txBody>
      </p:sp>
      <p:grpSp>
        <p:nvGrpSpPr>
          <p:cNvPr id="5" name="グループ化 4"/>
          <p:cNvGrpSpPr/>
          <p:nvPr/>
        </p:nvGrpSpPr>
        <p:grpSpPr>
          <a:xfrm>
            <a:off x="308540" y="1081540"/>
            <a:ext cx="5400676" cy="5400000"/>
            <a:chOff x="137096" y="893768"/>
            <a:chExt cx="5400676" cy="5400000"/>
          </a:xfrm>
        </p:grpSpPr>
        <p:sp>
          <p:nvSpPr>
            <p:cNvPr id="2" name="楕円 1"/>
            <p:cNvSpPr>
              <a:spLocks noChangeAspect="1"/>
            </p:cNvSpPr>
            <p:nvPr/>
          </p:nvSpPr>
          <p:spPr>
            <a:xfrm>
              <a:off x="137772" y="893768"/>
              <a:ext cx="5400000" cy="54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乗算 2"/>
            <p:cNvSpPr>
              <a:spLocks noChangeAspect="1"/>
            </p:cNvSpPr>
            <p:nvPr/>
          </p:nvSpPr>
          <p:spPr>
            <a:xfrm>
              <a:off x="137096" y="893768"/>
              <a:ext cx="5400676" cy="5400000"/>
            </a:xfrm>
            <a:prstGeom prst="mathMultiply">
              <a:avLst/>
            </a:prstGeom>
            <a:solidFill>
              <a:srgbClr val="F36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21" name="オブジェクト 20"/>
          <p:cNvGraphicFramePr>
            <a:graphicFrameLocks noChangeAspect="1"/>
          </p:cNvGraphicFramePr>
          <p:nvPr>
            <p:extLst>
              <p:ext uri="{D42A27DB-BD31-4B8C-83A1-F6EECF244321}">
                <p14:modId xmlns:p14="http://schemas.microsoft.com/office/powerpoint/2010/main" val="1523189655"/>
              </p:ext>
            </p:extLst>
          </p:nvPr>
        </p:nvGraphicFramePr>
        <p:xfrm>
          <a:off x="144090" y="1604876"/>
          <a:ext cx="6039268" cy="4707955"/>
        </p:xfrm>
        <a:graphic>
          <a:graphicData uri="http://schemas.openxmlformats.org/presentationml/2006/ole">
            <mc:AlternateContent xmlns:mc="http://schemas.openxmlformats.org/markup-compatibility/2006">
              <mc:Choice xmlns:v="urn:schemas-microsoft-com:vml" Requires="v">
                <p:oleObj name="文書" r:id="rId3" imgW="6741035" imgH="5254125" progId="Word.Document.12">
                  <p:embed/>
                </p:oleObj>
              </mc:Choice>
              <mc:Fallback>
                <p:oleObj name="文書" r:id="rId3" imgW="6741035" imgH="5254125" progId="Word.Document.12">
                  <p:embed/>
                  <p:pic>
                    <p:nvPicPr>
                      <p:cNvPr id="18" name="オブジェクト 17"/>
                      <p:cNvPicPr/>
                      <p:nvPr/>
                    </p:nvPicPr>
                    <p:blipFill>
                      <a:blip r:embed="rId4"/>
                      <a:stretch>
                        <a:fillRect/>
                      </a:stretch>
                    </p:blipFill>
                    <p:spPr>
                      <a:xfrm>
                        <a:off x="144090" y="1604876"/>
                        <a:ext cx="6039268" cy="4707955"/>
                      </a:xfrm>
                      <a:prstGeom prst="rect">
                        <a:avLst/>
                      </a:prstGeom>
                    </p:spPr>
                  </p:pic>
                </p:oleObj>
              </mc:Fallback>
            </mc:AlternateContent>
          </a:graphicData>
        </a:graphic>
      </p:graphicFrame>
      <p:graphicFrame>
        <p:nvGraphicFramePr>
          <p:cNvPr id="22" name="オブジェクト 21"/>
          <p:cNvGraphicFramePr>
            <a:graphicFrameLocks noChangeAspect="1"/>
          </p:cNvGraphicFramePr>
          <p:nvPr>
            <p:extLst>
              <p:ext uri="{D42A27DB-BD31-4B8C-83A1-F6EECF244321}">
                <p14:modId xmlns:p14="http://schemas.microsoft.com/office/powerpoint/2010/main" val="848235730"/>
              </p:ext>
            </p:extLst>
          </p:nvPr>
        </p:nvGraphicFramePr>
        <p:xfrm>
          <a:off x="457200" y="284163"/>
          <a:ext cx="3459163" cy="1397000"/>
        </p:xfrm>
        <a:graphic>
          <a:graphicData uri="http://schemas.openxmlformats.org/presentationml/2006/ole">
            <mc:AlternateContent xmlns:mc="http://schemas.openxmlformats.org/markup-compatibility/2006">
              <mc:Choice xmlns:v="urn:schemas-microsoft-com:vml" Requires="v">
                <p:oleObj name="Document" r:id="rId5" imgW="3871376" imgH="1576777" progId="Word.Document.12">
                  <p:embed/>
                </p:oleObj>
              </mc:Choice>
              <mc:Fallback>
                <p:oleObj name="Document" r:id="rId5" imgW="3871376" imgH="1576777" progId="Word.Document.12">
                  <p:embed/>
                  <p:pic>
                    <p:nvPicPr>
                      <p:cNvPr id="14" name="オブジェクト 13"/>
                      <p:cNvPicPr/>
                      <p:nvPr/>
                    </p:nvPicPr>
                    <p:blipFill>
                      <a:blip r:embed="rId6"/>
                      <a:stretch>
                        <a:fillRect/>
                      </a:stretch>
                    </p:blipFill>
                    <p:spPr>
                      <a:xfrm>
                        <a:off x="457200" y="284163"/>
                        <a:ext cx="3459163" cy="1397000"/>
                      </a:xfrm>
                      <a:prstGeom prst="rect">
                        <a:avLst/>
                      </a:prstGeom>
                    </p:spPr>
                  </p:pic>
                </p:oleObj>
              </mc:Fallback>
            </mc:AlternateContent>
          </a:graphicData>
        </a:graphic>
      </p:graphicFrame>
      <p:graphicFrame>
        <p:nvGraphicFramePr>
          <p:cNvPr id="9" name="オブジェクト 8">
            <a:extLst>
              <a:ext uri="{FF2B5EF4-FFF2-40B4-BE49-F238E27FC236}">
                <a16:creationId xmlns:a16="http://schemas.microsoft.com/office/drawing/2014/main" id="{EE739CAD-0B63-EACE-9EAD-8CE98D94799C}"/>
              </a:ext>
            </a:extLst>
          </p:cNvPr>
          <p:cNvGraphicFramePr>
            <a:graphicFrameLocks noChangeAspect="1"/>
          </p:cNvGraphicFramePr>
          <p:nvPr>
            <p:extLst>
              <p:ext uri="{D42A27DB-BD31-4B8C-83A1-F6EECF244321}">
                <p14:modId xmlns:p14="http://schemas.microsoft.com/office/powerpoint/2010/main" val="2668833404"/>
              </p:ext>
            </p:extLst>
          </p:nvPr>
        </p:nvGraphicFramePr>
        <p:xfrm>
          <a:off x="5988050" y="671207"/>
          <a:ext cx="3460750" cy="2200275"/>
        </p:xfrm>
        <a:graphic>
          <a:graphicData uri="http://schemas.openxmlformats.org/presentationml/2006/ole">
            <mc:AlternateContent xmlns:mc="http://schemas.openxmlformats.org/markup-compatibility/2006">
              <mc:Choice xmlns:v="urn:schemas-microsoft-com:vml" Requires="v">
                <p:oleObj name="Document" r:id="rId7" imgW="6898208" imgH="4394045" progId="Word.Document.8">
                  <p:embed/>
                </p:oleObj>
              </mc:Choice>
              <mc:Fallback>
                <p:oleObj name="Document" r:id="rId7" imgW="6898208" imgH="4394045" progId="Word.Document.8">
                  <p:embed/>
                  <p:pic>
                    <p:nvPicPr>
                      <p:cNvPr id="0" name=""/>
                      <p:cNvPicPr/>
                      <p:nvPr/>
                    </p:nvPicPr>
                    <p:blipFill>
                      <a:blip r:embed="rId8"/>
                      <a:stretch>
                        <a:fillRect/>
                      </a:stretch>
                    </p:blipFill>
                    <p:spPr>
                      <a:xfrm>
                        <a:off x="5988050" y="671207"/>
                        <a:ext cx="3460750" cy="2200275"/>
                      </a:xfrm>
                      <a:prstGeom prst="rect">
                        <a:avLst/>
                      </a:prstGeom>
                    </p:spPr>
                  </p:pic>
                </p:oleObj>
              </mc:Fallback>
            </mc:AlternateContent>
          </a:graphicData>
        </a:graphic>
      </p:graphicFrame>
      <p:pic>
        <p:nvPicPr>
          <p:cNvPr id="10" name="図 9">
            <a:extLst>
              <a:ext uri="{FF2B5EF4-FFF2-40B4-BE49-F238E27FC236}">
                <a16:creationId xmlns:a16="http://schemas.microsoft.com/office/drawing/2014/main" id="{B7172DC8-BA4C-45F5-2BC0-B143268D6C9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23525" y="3040191"/>
            <a:ext cx="2001977" cy="2536905"/>
          </a:xfrm>
          <a:prstGeom prst="rect">
            <a:avLst/>
          </a:prstGeom>
        </p:spPr>
      </p:pic>
    </p:spTree>
    <p:extLst>
      <p:ext uri="{BB962C8B-B14F-4D97-AF65-F5344CB8AC3E}">
        <p14:creationId xmlns:p14="http://schemas.microsoft.com/office/powerpoint/2010/main" val="4260179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29"/>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4400" dirty="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a:latin typeface="HG丸ｺﾞｼｯｸM-PRO" panose="020F0600000000000000" pitchFamily="50" charset="-128"/>
              <a:ea typeface="HG丸ｺﾞｼｯｸM-PRO" panose="020F0600000000000000" pitchFamily="50" charset="-128"/>
            </a:endParaRPr>
          </a:p>
          <a:p>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7261639" y="2429144"/>
            <a:ext cx="1146174" cy="796386"/>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r"/>
            <a:endParaRPr kumimoji="1" lang="ja-JP" altLang="en-US" dirty="0">
              <a:latin typeface="HG丸ｺﾞｼｯｸM-PRO" panose="020F0600000000000000" pitchFamily="50" charset="-128"/>
              <a:ea typeface="HG丸ｺﾞｼｯｸM-PRO" panose="020F0600000000000000" pitchFamily="50" charset="-128"/>
            </a:endParaRPr>
          </a:p>
        </p:txBody>
      </p:sp>
      <p:graphicFrame>
        <p:nvGraphicFramePr>
          <p:cNvPr id="20" name="オブジェクト 19"/>
          <p:cNvGraphicFramePr>
            <a:graphicFrameLocks noChangeAspect="1"/>
          </p:cNvGraphicFramePr>
          <p:nvPr>
            <p:extLst>
              <p:ext uri="{D42A27DB-BD31-4B8C-83A1-F6EECF244321}">
                <p14:modId xmlns:p14="http://schemas.microsoft.com/office/powerpoint/2010/main" val="1832009343"/>
              </p:ext>
            </p:extLst>
          </p:nvPr>
        </p:nvGraphicFramePr>
        <p:xfrm>
          <a:off x="409575" y="241300"/>
          <a:ext cx="7620000" cy="893763"/>
        </p:xfrm>
        <a:graphic>
          <a:graphicData uri="http://schemas.openxmlformats.org/presentationml/2006/ole">
            <mc:AlternateContent xmlns:mc="http://schemas.openxmlformats.org/markup-compatibility/2006">
              <mc:Choice xmlns:v="urn:schemas-microsoft-com:vml" Requires="v">
                <p:oleObj name="文書" r:id="rId3" imgW="7892804" imgH="931389" progId="Word.Document.12">
                  <p:embed/>
                </p:oleObj>
              </mc:Choice>
              <mc:Fallback>
                <p:oleObj name="文書" r:id="rId3" imgW="7892804" imgH="931389" progId="Word.Document.12">
                  <p:embed/>
                  <p:pic>
                    <p:nvPicPr>
                      <p:cNvPr id="20" name="オブジェクト 19"/>
                      <p:cNvPicPr/>
                      <p:nvPr/>
                    </p:nvPicPr>
                    <p:blipFill>
                      <a:blip r:embed="rId4"/>
                      <a:stretch>
                        <a:fillRect/>
                      </a:stretch>
                    </p:blipFill>
                    <p:spPr>
                      <a:xfrm>
                        <a:off x="409575" y="241300"/>
                        <a:ext cx="7620000" cy="893763"/>
                      </a:xfrm>
                      <a:prstGeom prst="rect">
                        <a:avLst/>
                      </a:prstGeom>
                    </p:spPr>
                  </p:pic>
                </p:oleObj>
              </mc:Fallback>
            </mc:AlternateContent>
          </a:graphicData>
        </a:graphic>
      </p:graphicFrame>
      <p:graphicFrame>
        <p:nvGraphicFramePr>
          <p:cNvPr id="16" name="オブジェクト 15"/>
          <p:cNvGraphicFramePr>
            <a:graphicFrameLocks noChangeAspect="1"/>
          </p:cNvGraphicFramePr>
          <p:nvPr>
            <p:extLst>
              <p:ext uri="{D42A27DB-BD31-4B8C-83A1-F6EECF244321}">
                <p14:modId xmlns:p14="http://schemas.microsoft.com/office/powerpoint/2010/main" val="1319183135"/>
              </p:ext>
            </p:extLst>
          </p:nvPr>
        </p:nvGraphicFramePr>
        <p:xfrm>
          <a:off x="579599" y="1292400"/>
          <a:ext cx="7879218" cy="813319"/>
        </p:xfrm>
        <a:graphic>
          <a:graphicData uri="http://schemas.openxmlformats.org/presentationml/2006/ole">
            <mc:AlternateContent xmlns:mc="http://schemas.openxmlformats.org/markup-compatibility/2006">
              <mc:Choice xmlns:v="urn:schemas-microsoft-com:vml" Requires="v">
                <p:oleObj name="文書" r:id="rId5" imgW="10943358" imgH="1129610" progId="Word.Document.12">
                  <p:embed/>
                </p:oleObj>
              </mc:Choice>
              <mc:Fallback>
                <p:oleObj name="文書" r:id="rId5" imgW="10943358" imgH="1129610" progId="Word.Document.12">
                  <p:embed/>
                  <p:pic>
                    <p:nvPicPr>
                      <p:cNvPr id="16" name="オブジェクト 15"/>
                      <p:cNvPicPr/>
                      <p:nvPr/>
                    </p:nvPicPr>
                    <p:blipFill>
                      <a:blip r:embed="rId6"/>
                      <a:stretch>
                        <a:fillRect/>
                      </a:stretch>
                    </p:blipFill>
                    <p:spPr>
                      <a:xfrm>
                        <a:off x="579599" y="1292400"/>
                        <a:ext cx="7879218" cy="813319"/>
                      </a:xfrm>
                      <a:prstGeom prst="rect">
                        <a:avLst/>
                      </a:prstGeom>
                    </p:spPr>
                  </p:pic>
                </p:oleObj>
              </mc:Fallback>
            </mc:AlternateContent>
          </a:graphicData>
        </a:graphic>
      </p:graphicFrame>
      <p:sp>
        <p:nvSpPr>
          <p:cNvPr id="18" name="角丸四角形 17"/>
          <p:cNvSpPr/>
          <p:nvPr/>
        </p:nvSpPr>
        <p:spPr>
          <a:xfrm>
            <a:off x="534961" y="4053255"/>
            <a:ext cx="7490031" cy="1634668"/>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1" name="オブジェクト 20"/>
          <p:cNvGraphicFramePr>
            <a:graphicFrameLocks noChangeAspect="1"/>
          </p:cNvGraphicFramePr>
          <p:nvPr>
            <p:extLst>
              <p:ext uri="{D42A27DB-BD31-4B8C-83A1-F6EECF244321}">
                <p14:modId xmlns:p14="http://schemas.microsoft.com/office/powerpoint/2010/main" val="3340282644"/>
              </p:ext>
            </p:extLst>
          </p:nvPr>
        </p:nvGraphicFramePr>
        <p:xfrm>
          <a:off x="841375" y="4235450"/>
          <a:ext cx="6630988" cy="2406650"/>
        </p:xfrm>
        <a:graphic>
          <a:graphicData uri="http://schemas.openxmlformats.org/presentationml/2006/ole">
            <mc:AlternateContent xmlns:mc="http://schemas.openxmlformats.org/markup-compatibility/2006">
              <mc:Choice xmlns:v="urn:schemas-microsoft-com:vml" Requires="v">
                <p:oleObj name="文書" r:id="rId7" imgW="10043553" imgH="3635977" progId="Word.Document.12">
                  <p:embed/>
                </p:oleObj>
              </mc:Choice>
              <mc:Fallback>
                <p:oleObj name="文書" r:id="rId7" imgW="10043553" imgH="3635977" progId="Word.Document.12">
                  <p:embed/>
                  <p:pic>
                    <p:nvPicPr>
                      <p:cNvPr id="21" name="オブジェクト 20"/>
                      <p:cNvPicPr/>
                      <p:nvPr/>
                    </p:nvPicPr>
                    <p:blipFill>
                      <a:blip r:embed="rId8"/>
                      <a:stretch>
                        <a:fillRect/>
                      </a:stretch>
                    </p:blipFill>
                    <p:spPr>
                      <a:xfrm>
                        <a:off x="841375" y="4235450"/>
                        <a:ext cx="6630988" cy="2406650"/>
                      </a:xfrm>
                      <a:prstGeom prst="rect">
                        <a:avLst/>
                      </a:prstGeom>
                    </p:spPr>
                  </p:pic>
                </p:oleObj>
              </mc:Fallback>
            </mc:AlternateContent>
          </a:graphicData>
        </a:graphic>
      </p:graphicFrame>
      <p:pic>
        <p:nvPicPr>
          <p:cNvPr id="5" name="図 4">
            <a:extLst>
              <a:ext uri="{FF2B5EF4-FFF2-40B4-BE49-F238E27FC236}">
                <a16:creationId xmlns:a16="http://schemas.microsoft.com/office/drawing/2014/main" id="{9FF58349-63AC-5111-A129-CB4600D51CB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45274" y="3723016"/>
            <a:ext cx="1213806" cy="2058531"/>
          </a:xfrm>
          <a:prstGeom prst="rect">
            <a:avLst/>
          </a:prstGeom>
        </p:spPr>
      </p:pic>
    </p:spTree>
    <p:extLst>
      <p:ext uri="{BB962C8B-B14F-4D97-AF65-F5344CB8AC3E}">
        <p14:creationId xmlns:p14="http://schemas.microsoft.com/office/powerpoint/2010/main" val="228845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29"/>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4400" dirty="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a:latin typeface="HG丸ｺﾞｼｯｸM-PRO" panose="020F0600000000000000" pitchFamily="50" charset="-128"/>
              <a:ea typeface="HG丸ｺﾞｼｯｸM-PRO" panose="020F0600000000000000" pitchFamily="50" charset="-128"/>
            </a:endParaRPr>
          </a:p>
          <a:p>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7261639" y="2429144"/>
            <a:ext cx="1146174" cy="796386"/>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r"/>
            <a:endParaRPr kumimoji="1" lang="ja-JP" altLang="en-US" dirty="0">
              <a:latin typeface="HG丸ｺﾞｼｯｸM-PRO" panose="020F0600000000000000" pitchFamily="50" charset="-128"/>
              <a:ea typeface="HG丸ｺﾞｼｯｸM-PRO" panose="020F0600000000000000" pitchFamily="50" charset="-128"/>
            </a:endParaRPr>
          </a:p>
        </p:txBody>
      </p:sp>
      <p:graphicFrame>
        <p:nvGraphicFramePr>
          <p:cNvPr id="20" name="オブジェクト 19"/>
          <p:cNvGraphicFramePr>
            <a:graphicFrameLocks noChangeAspect="1"/>
          </p:cNvGraphicFramePr>
          <p:nvPr>
            <p:extLst>
              <p:ext uri="{D42A27DB-BD31-4B8C-83A1-F6EECF244321}">
                <p14:modId xmlns:p14="http://schemas.microsoft.com/office/powerpoint/2010/main" val="1832009343"/>
              </p:ext>
            </p:extLst>
          </p:nvPr>
        </p:nvGraphicFramePr>
        <p:xfrm>
          <a:off x="409575" y="241300"/>
          <a:ext cx="7620000" cy="893763"/>
        </p:xfrm>
        <a:graphic>
          <a:graphicData uri="http://schemas.openxmlformats.org/presentationml/2006/ole">
            <mc:AlternateContent xmlns:mc="http://schemas.openxmlformats.org/markup-compatibility/2006">
              <mc:Choice xmlns:v="urn:schemas-microsoft-com:vml" Requires="v">
                <p:oleObj name="文書" r:id="rId3" imgW="7892804" imgH="931389" progId="Word.Document.12">
                  <p:embed/>
                </p:oleObj>
              </mc:Choice>
              <mc:Fallback>
                <p:oleObj name="文書" r:id="rId3" imgW="7892804" imgH="931389" progId="Word.Document.12">
                  <p:embed/>
                  <p:pic>
                    <p:nvPicPr>
                      <p:cNvPr id="20" name="オブジェクト 19"/>
                      <p:cNvPicPr/>
                      <p:nvPr/>
                    </p:nvPicPr>
                    <p:blipFill>
                      <a:blip r:embed="rId4"/>
                      <a:stretch>
                        <a:fillRect/>
                      </a:stretch>
                    </p:blipFill>
                    <p:spPr>
                      <a:xfrm>
                        <a:off x="409575" y="241300"/>
                        <a:ext cx="7620000" cy="893763"/>
                      </a:xfrm>
                      <a:prstGeom prst="rect">
                        <a:avLst/>
                      </a:prstGeom>
                    </p:spPr>
                  </p:pic>
                </p:oleObj>
              </mc:Fallback>
            </mc:AlternateContent>
          </a:graphicData>
        </a:graphic>
      </p:graphicFrame>
      <p:graphicFrame>
        <p:nvGraphicFramePr>
          <p:cNvPr id="16" name="オブジェクト 15"/>
          <p:cNvGraphicFramePr>
            <a:graphicFrameLocks noChangeAspect="1"/>
          </p:cNvGraphicFramePr>
          <p:nvPr>
            <p:extLst>
              <p:ext uri="{D42A27DB-BD31-4B8C-83A1-F6EECF244321}">
                <p14:modId xmlns:p14="http://schemas.microsoft.com/office/powerpoint/2010/main" val="1529811894"/>
              </p:ext>
            </p:extLst>
          </p:nvPr>
        </p:nvGraphicFramePr>
        <p:xfrm>
          <a:off x="577850" y="1292225"/>
          <a:ext cx="8293100" cy="1262063"/>
        </p:xfrm>
        <a:graphic>
          <a:graphicData uri="http://schemas.openxmlformats.org/presentationml/2006/ole">
            <mc:AlternateContent xmlns:mc="http://schemas.openxmlformats.org/markup-compatibility/2006">
              <mc:Choice xmlns:v="urn:schemas-microsoft-com:vml" Requires="v">
                <p:oleObj name="文書" r:id="rId5" imgW="11843362" imgH="1803778" progId="Word.Document.12">
                  <p:embed/>
                </p:oleObj>
              </mc:Choice>
              <mc:Fallback>
                <p:oleObj name="文書" r:id="rId5" imgW="11843362" imgH="1803778" progId="Word.Document.12">
                  <p:embed/>
                  <p:pic>
                    <p:nvPicPr>
                      <p:cNvPr id="12" name="オブジェクト 11"/>
                      <p:cNvPicPr/>
                      <p:nvPr/>
                    </p:nvPicPr>
                    <p:blipFill>
                      <a:blip r:embed="rId6"/>
                      <a:stretch>
                        <a:fillRect/>
                      </a:stretch>
                    </p:blipFill>
                    <p:spPr>
                      <a:xfrm>
                        <a:off x="577850" y="1292225"/>
                        <a:ext cx="8293100" cy="1262063"/>
                      </a:xfrm>
                      <a:prstGeom prst="rect">
                        <a:avLst/>
                      </a:prstGeom>
                    </p:spPr>
                  </p:pic>
                </p:oleObj>
              </mc:Fallback>
            </mc:AlternateContent>
          </a:graphicData>
        </a:graphic>
      </p:graphicFrame>
      <p:sp>
        <p:nvSpPr>
          <p:cNvPr id="18" name="角丸四角形 17"/>
          <p:cNvSpPr/>
          <p:nvPr/>
        </p:nvSpPr>
        <p:spPr>
          <a:xfrm>
            <a:off x="700778" y="3540867"/>
            <a:ext cx="7490031" cy="2704289"/>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1" name="オブジェクト 20"/>
          <p:cNvGraphicFramePr>
            <a:graphicFrameLocks noChangeAspect="1"/>
          </p:cNvGraphicFramePr>
          <p:nvPr>
            <p:extLst>
              <p:ext uri="{D42A27DB-BD31-4B8C-83A1-F6EECF244321}">
                <p14:modId xmlns:p14="http://schemas.microsoft.com/office/powerpoint/2010/main" val="898917932"/>
              </p:ext>
            </p:extLst>
          </p:nvPr>
        </p:nvGraphicFramePr>
        <p:xfrm>
          <a:off x="966788" y="3636963"/>
          <a:ext cx="6842125" cy="2363787"/>
        </p:xfrm>
        <a:graphic>
          <a:graphicData uri="http://schemas.openxmlformats.org/presentationml/2006/ole">
            <mc:AlternateContent xmlns:mc="http://schemas.openxmlformats.org/markup-compatibility/2006">
              <mc:Choice xmlns:v="urn:schemas-microsoft-com:vml" Requires="v">
                <p:oleObj name="文書" r:id="rId7" imgW="10811242" imgH="3724115" progId="Word.Document.12">
                  <p:embed/>
                </p:oleObj>
              </mc:Choice>
              <mc:Fallback>
                <p:oleObj name="文書" r:id="rId7" imgW="10811242" imgH="3724115" progId="Word.Document.12">
                  <p:embed/>
                  <p:pic>
                    <p:nvPicPr>
                      <p:cNvPr id="13" name="オブジェクト 12"/>
                      <p:cNvPicPr/>
                      <p:nvPr/>
                    </p:nvPicPr>
                    <p:blipFill>
                      <a:blip r:embed="rId8"/>
                      <a:stretch>
                        <a:fillRect/>
                      </a:stretch>
                    </p:blipFill>
                    <p:spPr>
                      <a:xfrm>
                        <a:off x="966788" y="3636963"/>
                        <a:ext cx="6842125" cy="2363787"/>
                      </a:xfrm>
                      <a:prstGeom prst="rect">
                        <a:avLst/>
                      </a:prstGeom>
                    </p:spPr>
                  </p:pic>
                </p:oleObj>
              </mc:Fallback>
            </mc:AlternateContent>
          </a:graphicData>
        </a:graphic>
      </p:graphicFrame>
      <p:pic>
        <p:nvPicPr>
          <p:cNvPr id="5" name="図 4">
            <a:extLst>
              <a:ext uri="{FF2B5EF4-FFF2-40B4-BE49-F238E27FC236}">
                <a16:creationId xmlns:a16="http://schemas.microsoft.com/office/drawing/2014/main" id="{365A6F41-32CE-8A7F-03EB-6ED87B51B2A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24986" y="3902251"/>
            <a:ext cx="1213806" cy="2058531"/>
          </a:xfrm>
          <a:prstGeom prst="rect">
            <a:avLst/>
          </a:prstGeom>
        </p:spPr>
      </p:pic>
    </p:spTree>
    <p:extLst>
      <p:ext uri="{BB962C8B-B14F-4D97-AF65-F5344CB8AC3E}">
        <p14:creationId xmlns:p14="http://schemas.microsoft.com/office/powerpoint/2010/main" val="3400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29"/>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4400" dirty="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a:latin typeface="HG丸ｺﾞｼｯｸM-PRO" panose="020F0600000000000000" pitchFamily="50" charset="-128"/>
              <a:ea typeface="HG丸ｺﾞｼｯｸM-PRO" panose="020F0600000000000000" pitchFamily="50" charset="-128"/>
            </a:endParaRPr>
          </a:p>
          <a:p>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7261639" y="2429144"/>
            <a:ext cx="1146174" cy="796386"/>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r"/>
            <a:endParaRPr kumimoji="1" lang="ja-JP" altLang="en-US" dirty="0">
              <a:latin typeface="HG丸ｺﾞｼｯｸM-PRO" panose="020F0600000000000000" pitchFamily="50" charset="-128"/>
              <a:ea typeface="HG丸ｺﾞｼｯｸM-PRO" panose="020F0600000000000000" pitchFamily="50" charset="-128"/>
            </a:endParaRPr>
          </a:p>
        </p:txBody>
      </p:sp>
      <p:graphicFrame>
        <p:nvGraphicFramePr>
          <p:cNvPr id="12" name="オブジェクト 11"/>
          <p:cNvGraphicFramePr>
            <a:graphicFrameLocks noChangeAspect="1"/>
          </p:cNvGraphicFramePr>
          <p:nvPr>
            <p:extLst>
              <p:ext uri="{D42A27DB-BD31-4B8C-83A1-F6EECF244321}">
                <p14:modId xmlns:p14="http://schemas.microsoft.com/office/powerpoint/2010/main" val="3307017028"/>
              </p:ext>
            </p:extLst>
          </p:nvPr>
        </p:nvGraphicFramePr>
        <p:xfrm>
          <a:off x="579598" y="1292400"/>
          <a:ext cx="8259316" cy="1211949"/>
        </p:xfrm>
        <a:graphic>
          <a:graphicData uri="http://schemas.openxmlformats.org/presentationml/2006/ole">
            <mc:AlternateContent xmlns:mc="http://schemas.openxmlformats.org/markup-compatibility/2006">
              <mc:Choice xmlns:v="urn:schemas-microsoft-com:vml" Requires="v">
                <p:oleObj name="文書" r:id="rId3" imgW="11471272" imgH="1681464" progId="Word.Document.12">
                  <p:embed/>
                </p:oleObj>
              </mc:Choice>
              <mc:Fallback>
                <p:oleObj name="文書" r:id="rId3" imgW="11471272" imgH="1681464" progId="Word.Document.12">
                  <p:embed/>
                  <p:pic>
                    <p:nvPicPr>
                      <p:cNvPr id="12" name="オブジェクト 11"/>
                      <p:cNvPicPr/>
                      <p:nvPr/>
                    </p:nvPicPr>
                    <p:blipFill>
                      <a:blip r:embed="rId4"/>
                      <a:stretch>
                        <a:fillRect/>
                      </a:stretch>
                    </p:blipFill>
                    <p:spPr>
                      <a:xfrm>
                        <a:off x="579598" y="1292400"/>
                        <a:ext cx="8259316" cy="1211949"/>
                      </a:xfrm>
                      <a:prstGeom prst="rect">
                        <a:avLst/>
                      </a:prstGeom>
                      <a:noFill/>
                    </p:spPr>
                  </p:pic>
                </p:oleObj>
              </mc:Fallback>
            </mc:AlternateContent>
          </a:graphicData>
        </a:graphic>
      </p:graphicFrame>
      <p:graphicFrame>
        <p:nvGraphicFramePr>
          <p:cNvPr id="13" name="オブジェクト 12"/>
          <p:cNvGraphicFramePr>
            <a:graphicFrameLocks noChangeAspect="1"/>
          </p:cNvGraphicFramePr>
          <p:nvPr>
            <p:extLst>
              <p:ext uri="{D42A27DB-BD31-4B8C-83A1-F6EECF244321}">
                <p14:modId xmlns:p14="http://schemas.microsoft.com/office/powerpoint/2010/main" val="108924653"/>
              </p:ext>
            </p:extLst>
          </p:nvPr>
        </p:nvGraphicFramePr>
        <p:xfrm>
          <a:off x="966788" y="3625850"/>
          <a:ext cx="6778625" cy="2470150"/>
        </p:xfrm>
        <a:graphic>
          <a:graphicData uri="http://schemas.openxmlformats.org/presentationml/2006/ole">
            <mc:AlternateContent xmlns:mc="http://schemas.openxmlformats.org/markup-compatibility/2006">
              <mc:Choice xmlns:v="urn:schemas-microsoft-com:vml" Requires="v">
                <p:oleObj name="文書" r:id="rId5" imgW="10043553" imgH="3655043" progId="Word.Document.12">
                  <p:embed/>
                </p:oleObj>
              </mc:Choice>
              <mc:Fallback>
                <p:oleObj name="文書" r:id="rId5" imgW="10043553" imgH="3655043" progId="Word.Document.12">
                  <p:embed/>
                  <p:pic>
                    <p:nvPicPr>
                      <p:cNvPr id="13" name="オブジェクト 12"/>
                      <p:cNvPicPr/>
                      <p:nvPr/>
                    </p:nvPicPr>
                    <p:blipFill>
                      <a:blip r:embed="rId6"/>
                      <a:stretch>
                        <a:fillRect/>
                      </a:stretch>
                    </p:blipFill>
                    <p:spPr>
                      <a:xfrm>
                        <a:off x="966788" y="3625850"/>
                        <a:ext cx="6778625" cy="2470150"/>
                      </a:xfrm>
                      <a:prstGeom prst="rect">
                        <a:avLst/>
                      </a:prstGeom>
                    </p:spPr>
                  </p:pic>
                </p:oleObj>
              </mc:Fallback>
            </mc:AlternateContent>
          </a:graphicData>
        </a:graphic>
      </p:graphicFrame>
      <p:graphicFrame>
        <p:nvGraphicFramePr>
          <p:cNvPr id="20" name="オブジェクト 19"/>
          <p:cNvGraphicFramePr>
            <a:graphicFrameLocks noChangeAspect="1"/>
          </p:cNvGraphicFramePr>
          <p:nvPr>
            <p:extLst>
              <p:ext uri="{D42A27DB-BD31-4B8C-83A1-F6EECF244321}">
                <p14:modId xmlns:p14="http://schemas.microsoft.com/office/powerpoint/2010/main" val="1832009343"/>
              </p:ext>
            </p:extLst>
          </p:nvPr>
        </p:nvGraphicFramePr>
        <p:xfrm>
          <a:off x="409575" y="241300"/>
          <a:ext cx="7620000" cy="893763"/>
        </p:xfrm>
        <a:graphic>
          <a:graphicData uri="http://schemas.openxmlformats.org/presentationml/2006/ole">
            <mc:AlternateContent xmlns:mc="http://schemas.openxmlformats.org/markup-compatibility/2006">
              <mc:Choice xmlns:v="urn:schemas-microsoft-com:vml" Requires="v">
                <p:oleObj name="文書" r:id="rId7" imgW="7892804" imgH="931389" progId="Word.Document.12">
                  <p:embed/>
                </p:oleObj>
              </mc:Choice>
              <mc:Fallback>
                <p:oleObj name="文書" r:id="rId7" imgW="7892804" imgH="931389" progId="Word.Document.12">
                  <p:embed/>
                  <p:pic>
                    <p:nvPicPr>
                      <p:cNvPr id="20" name="オブジェクト 19"/>
                      <p:cNvPicPr/>
                      <p:nvPr/>
                    </p:nvPicPr>
                    <p:blipFill>
                      <a:blip r:embed="rId8"/>
                      <a:stretch>
                        <a:fillRect/>
                      </a:stretch>
                    </p:blipFill>
                    <p:spPr>
                      <a:xfrm>
                        <a:off x="409575" y="241300"/>
                        <a:ext cx="7620000" cy="893763"/>
                      </a:xfrm>
                      <a:prstGeom prst="rect">
                        <a:avLst/>
                      </a:prstGeom>
                    </p:spPr>
                  </p:pic>
                </p:oleObj>
              </mc:Fallback>
            </mc:AlternateContent>
          </a:graphicData>
        </a:graphic>
      </p:graphicFrame>
      <p:sp>
        <p:nvSpPr>
          <p:cNvPr id="8" name="角丸四角形 7"/>
          <p:cNvSpPr/>
          <p:nvPr/>
        </p:nvSpPr>
        <p:spPr>
          <a:xfrm>
            <a:off x="700778" y="3540867"/>
            <a:ext cx="7490031" cy="2704289"/>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B86D8079-76BB-7BEB-30EA-FBC7F289155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46251" y="3863745"/>
            <a:ext cx="1213806" cy="2058531"/>
          </a:xfrm>
          <a:prstGeom prst="rect">
            <a:avLst/>
          </a:prstGeom>
        </p:spPr>
      </p:pic>
    </p:spTree>
    <p:extLst>
      <p:ext uri="{BB962C8B-B14F-4D97-AF65-F5344CB8AC3E}">
        <p14:creationId xmlns:p14="http://schemas.microsoft.com/office/powerpoint/2010/main" val="293139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29"/>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4400" dirty="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a:latin typeface="HG丸ｺﾞｼｯｸM-PRO" panose="020F0600000000000000" pitchFamily="50" charset="-128"/>
              <a:ea typeface="HG丸ｺﾞｼｯｸM-PRO" panose="020F0600000000000000" pitchFamily="50" charset="-128"/>
            </a:endParaRPr>
          </a:p>
          <a:p>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7261639" y="2429144"/>
            <a:ext cx="1146174" cy="796386"/>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r"/>
            <a:endParaRPr kumimoji="1" lang="ja-JP" altLang="en-US" dirty="0">
              <a:latin typeface="HG丸ｺﾞｼｯｸM-PRO" panose="020F0600000000000000" pitchFamily="50" charset="-128"/>
              <a:ea typeface="HG丸ｺﾞｼｯｸM-PRO" panose="020F0600000000000000" pitchFamily="50" charset="-128"/>
            </a:endParaRPr>
          </a:p>
        </p:txBody>
      </p:sp>
      <p:graphicFrame>
        <p:nvGraphicFramePr>
          <p:cNvPr id="20" name="オブジェクト 19"/>
          <p:cNvGraphicFramePr>
            <a:graphicFrameLocks noChangeAspect="1"/>
          </p:cNvGraphicFramePr>
          <p:nvPr>
            <p:extLst>
              <p:ext uri="{D42A27DB-BD31-4B8C-83A1-F6EECF244321}">
                <p14:modId xmlns:p14="http://schemas.microsoft.com/office/powerpoint/2010/main" val="3969576763"/>
              </p:ext>
            </p:extLst>
          </p:nvPr>
        </p:nvGraphicFramePr>
        <p:xfrm>
          <a:off x="409575" y="241300"/>
          <a:ext cx="7620000" cy="893763"/>
        </p:xfrm>
        <a:graphic>
          <a:graphicData uri="http://schemas.openxmlformats.org/presentationml/2006/ole">
            <mc:AlternateContent xmlns:mc="http://schemas.openxmlformats.org/markup-compatibility/2006">
              <mc:Choice xmlns:v="urn:schemas-microsoft-com:vml" Requires="v">
                <p:oleObj name="文書" r:id="rId3" imgW="7892804" imgH="931389" progId="Word.Document.12">
                  <p:embed/>
                </p:oleObj>
              </mc:Choice>
              <mc:Fallback>
                <p:oleObj name="文書" r:id="rId3" imgW="7892804" imgH="931389" progId="Word.Document.12">
                  <p:embed/>
                  <p:pic>
                    <p:nvPicPr>
                      <p:cNvPr id="20" name="オブジェクト 19"/>
                      <p:cNvPicPr/>
                      <p:nvPr/>
                    </p:nvPicPr>
                    <p:blipFill>
                      <a:blip r:embed="rId4"/>
                      <a:stretch>
                        <a:fillRect/>
                      </a:stretch>
                    </p:blipFill>
                    <p:spPr>
                      <a:xfrm>
                        <a:off x="409575" y="241300"/>
                        <a:ext cx="7620000" cy="893763"/>
                      </a:xfrm>
                      <a:prstGeom prst="rect">
                        <a:avLst/>
                      </a:prstGeom>
                    </p:spPr>
                  </p:pic>
                </p:oleObj>
              </mc:Fallback>
            </mc:AlternateContent>
          </a:graphicData>
        </a:graphic>
      </p:graphicFrame>
      <p:graphicFrame>
        <p:nvGraphicFramePr>
          <p:cNvPr id="16" name="オブジェクト 15"/>
          <p:cNvGraphicFramePr>
            <a:graphicFrameLocks noChangeAspect="1"/>
          </p:cNvGraphicFramePr>
          <p:nvPr>
            <p:extLst>
              <p:ext uri="{D42A27DB-BD31-4B8C-83A1-F6EECF244321}">
                <p14:modId xmlns:p14="http://schemas.microsoft.com/office/powerpoint/2010/main" val="3684385129"/>
              </p:ext>
            </p:extLst>
          </p:nvPr>
        </p:nvGraphicFramePr>
        <p:xfrm>
          <a:off x="577850" y="1292225"/>
          <a:ext cx="7535863" cy="777875"/>
        </p:xfrm>
        <a:graphic>
          <a:graphicData uri="http://schemas.openxmlformats.org/presentationml/2006/ole">
            <mc:AlternateContent xmlns:mc="http://schemas.openxmlformats.org/markup-compatibility/2006">
              <mc:Choice xmlns:v="urn:schemas-microsoft-com:vml" Requires="v">
                <p:oleObj name="文書" r:id="rId5" imgW="10943358" imgH="1129610" progId="Word.Document.12">
                  <p:embed/>
                </p:oleObj>
              </mc:Choice>
              <mc:Fallback>
                <p:oleObj name="文書" r:id="rId5" imgW="10943358" imgH="1129610" progId="Word.Document.12">
                  <p:embed/>
                  <p:pic>
                    <p:nvPicPr>
                      <p:cNvPr id="16" name="オブジェクト 15"/>
                      <p:cNvPicPr/>
                      <p:nvPr/>
                    </p:nvPicPr>
                    <p:blipFill>
                      <a:blip r:embed="rId6"/>
                      <a:stretch>
                        <a:fillRect/>
                      </a:stretch>
                    </p:blipFill>
                    <p:spPr>
                      <a:xfrm>
                        <a:off x="577850" y="1292225"/>
                        <a:ext cx="7535863" cy="777875"/>
                      </a:xfrm>
                      <a:prstGeom prst="rect">
                        <a:avLst/>
                      </a:prstGeom>
                    </p:spPr>
                  </p:pic>
                </p:oleObj>
              </mc:Fallback>
            </mc:AlternateContent>
          </a:graphicData>
        </a:graphic>
      </p:graphicFrame>
      <p:sp>
        <p:nvSpPr>
          <p:cNvPr id="18" name="角丸四角形 17"/>
          <p:cNvSpPr/>
          <p:nvPr/>
        </p:nvSpPr>
        <p:spPr>
          <a:xfrm>
            <a:off x="700778" y="3540868"/>
            <a:ext cx="7490031" cy="2289054"/>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1" name="オブジェクト 20"/>
          <p:cNvGraphicFramePr>
            <a:graphicFrameLocks noChangeAspect="1"/>
          </p:cNvGraphicFramePr>
          <p:nvPr>
            <p:extLst>
              <p:ext uri="{D42A27DB-BD31-4B8C-83A1-F6EECF244321}">
                <p14:modId xmlns:p14="http://schemas.microsoft.com/office/powerpoint/2010/main" val="3828143714"/>
              </p:ext>
            </p:extLst>
          </p:nvPr>
        </p:nvGraphicFramePr>
        <p:xfrm>
          <a:off x="966788" y="3625850"/>
          <a:ext cx="6778625" cy="2459038"/>
        </p:xfrm>
        <a:graphic>
          <a:graphicData uri="http://schemas.openxmlformats.org/presentationml/2006/ole">
            <mc:AlternateContent xmlns:mc="http://schemas.openxmlformats.org/markup-compatibility/2006">
              <mc:Choice xmlns:v="urn:schemas-microsoft-com:vml" Requires="v">
                <p:oleObj name="文書" r:id="rId7" imgW="10043553" imgH="3648568" progId="Word.Document.12">
                  <p:embed/>
                </p:oleObj>
              </mc:Choice>
              <mc:Fallback>
                <p:oleObj name="文書" r:id="rId7" imgW="10043553" imgH="3648568" progId="Word.Document.12">
                  <p:embed/>
                  <p:pic>
                    <p:nvPicPr>
                      <p:cNvPr id="21" name="オブジェクト 20"/>
                      <p:cNvPicPr/>
                      <p:nvPr/>
                    </p:nvPicPr>
                    <p:blipFill>
                      <a:blip r:embed="rId8"/>
                      <a:stretch>
                        <a:fillRect/>
                      </a:stretch>
                    </p:blipFill>
                    <p:spPr>
                      <a:xfrm>
                        <a:off x="966788" y="3625850"/>
                        <a:ext cx="6778625" cy="2459038"/>
                      </a:xfrm>
                      <a:prstGeom prst="rect">
                        <a:avLst/>
                      </a:prstGeom>
                    </p:spPr>
                  </p:pic>
                </p:oleObj>
              </mc:Fallback>
            </mc:AlternateContent>
          </a:graphicData>
        </a:graphic>
      </p:graphicFrame>
      <p:pic>
        <p:nvPicPr>
          <p:cNvPr id="5" name="図 4">
            <a:extLst>
              <a:ext uri="{FF2B5EF4-FFF2-40B4-BE49-F238E27FC236}">
                <a16:creationId xmlns:a16="http://schemas.microsoft.com/office/drawing/2014/main" id="{E2937D8D-795F-1B7C-1632-7E35C726459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05729" y="3656129"/>
            <a:ext cx="1213806" cy="2058531"/>
          </a:xfrm>
          <a:prstGeom prst="rect">
            <a:avLst/>
          </a:prstGeom>
        </p:spPr>
      </p:pic>
    </p:spTree>
    <p:extLst>
      <p:ext uri="{BB962C8B-B14F-4D97-AF65-F5344CB8AC3E}">
        <p14:creationId xmlns:p14="http://schemas.microsoft.com/office/powerpoint/2010/main" val="13173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29"/>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4400" dirty="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a:latin typeface="HG丸ｺﾞｼｯｸM-PRO" panose="020F0600000000000000" pitchFamily="50" charset="-128"/>
              <a:ea typeface="HG丸ｺﾞｼｯｸM-PRO" panose="020F0600000000000000" pitchFamily="50" charset="-128"/>
            </a:endParaRPr>
          </a:p>
          <a:p>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7261639" y="2429144"/>
            <a:ext cx="1146174" cy="796386"/>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r"/>
            <a:endParaRPr kumimoji="1" lang="ja-JP" altLang="en-US" dirty="0">
              <a:latin typeface="HG丸ｺﾞｼｯｸM-PRO" panose="020F0600000000000000" pitchFamily="50" charset="-128"/>
              <a:ea typeface="HG丸ｺﾞｼｯｸM-PRO" panose="020F0600000000000000" pitchFamily="50" charset="-128"/>
            </a:endParaRPr>
          </a:p>
        </p:txBody>
      </p:sp>
      <p:graphicFrame>
        <p:nvGraphicFramePr>
          <p:cNvPr id="20" name="オブジェクト 19"/>
          <p:cNvGraphicFramePr>
            <a:graphicFrameLocks noChangeAspect="1"/>
          </p:cNvGraphicFramePr>
          <p:nvPr>
            <p:extLst>
              <p:ext uri="{D42A27DB-BD31-4B8C-83A1-F6EECF244321}">
                <p14:modId xmlns:p14="http://schemas.microsoft.com/office/powerpoint/2010/main" val="1832009343"/>
              </p:ext>
            </p:extLst>
          </p:nvPr>
        </p:nvGraphicFramePr>
        <p:xfrm>
          <a:off x="409575" y="241300"/>
          <a:ext cx="7620000" cy="893763"/>
        </p:xfrm>
        <a:graphic>
          <a:graphicData uri="http://schemas.openxmlformats.org/presentationml/2006/ole">
            <mc:AlternateContent xmlns:mc="http://schemas.openxmlformats.org/markup-compatibility/2006">
              <mc:Choice xmlns:v="urn:schemas-microsoft-com:vml" Requires="v">
                <p:oleObj name="文書" r:id="rId3" imgW="7892804" imgH="931389" progId="Word.Document.12">
                  <p:embed/>
                </p:oleObj>
              </mc:Choice>
              <mc:Fallback>
                <p:oleObj name="文書" r:id="rId3" imgW="7892804" imgH="931389" progId="Word.Document.12">
                  <p:embed/>
                  <p:pic>
                    <p:nvPicPr>
                      <p:cNvPr id="20" name="オブジェクト 19"/>
                      <p:cNvPicPr/>
                      <p:nvPr/>
                    </p:nvPicPr>
                    <p:blipFill>
                      <a:blip r:embed="rId4"/>
                      <a:stretch>
                        <a:fillRect/>
                      </a:stretch>
                    </p:blipFill>
                    <p:spPr>
                      <a:xfrm>
                        <a:off x="409575" y="241300"/>
                        <a:ext cx="7620000" cy="893763"/>
                      </a:xfrm>
                      <a:prstGeom prst="rect">
                        <a:avLst/>
                      </a:prstGeom>
                    </p:spPr>
                  </p:pic>
                </p:oleObj>
              </mc:Fallback>
            </mc:AlternateContent>
          </a:graphicData>
        </a:graphic>
      </p:graphicFrame>
      <p:graphicFrame>
        <p:nvGraphicFramePr>
          <p:cNvPr id="16" name="オブジェクト 15"/>
          <p:cNvGraphicFramePr>
            <a:graphicFrameLocks noChangeAspect="1"/>
          </p:cNvGraphicFramePr>
          <p:nvPr>
            <p:extLst>
              <p:ext uri="{D42A27DB-BD31-4B8C-83A1-F6EECF244321}">
                <p14:modId xmlns:p14="http://schemas.microsoft.com/office/powerpoint/2010/main" val="4041656057"/>
              </p:ext>
            </p:extLst>
          </p:nvPr>
        </p:nvGraphicFramePr>
        <p:xfrm>
          <a:off x="577850" y="1292224"/>
          <a:ext cx="8638413" cy="1403364"/>
        </p:xfrm>
        <a:graphic>
          <a:graphicData uri="http://schemas.openxmlformats.org/presentationml/2006/ole">
            <mc:AlternateContent xmlns:mc="http://schemas.openxmlformats.org/markup-compatibility/2006">
              <mc:Choice xmlns:v="urn:schemas-microsoft-com:vml" Requires="v">
                <p:oleObj name="文書" r:id="rId5" imgW="11997796" imgH="1949117" progId="Word.Document.12">
                  <p:embed/>
                </p:oleObj>
              </mc:Choice>
              <mc:Fallback>
                <p:oleObj name="文書" r:id="rId5" imgW="11997796" imgH="1949117" progId="Word.Document.12">
                  <p:embed/>
                  <p:pic>
                    <p:nvPicPr>
                      <p:cNvPr id="16" name="オブジェクト 15"/>
                      <p:cNvPicPr/>
                      <p:nvPr/>
                    </p:nvPicPr>
                    <p:blipFill>
                      <a:blip r:embed="rId6"/>
                      <a:stretch>
                        <a:fillRect/>
                      </a:stretch>
                    </p:blipFill>
                    <p:spPr>
                      <a:xfrm>
                        <a:off x="577850" y="1292224"/>
                        <a:ext cx="8638413" cy="1403364"/>
                      </a:xfrm>
                      <a:prstGeom prst="rect">
                        <a:avLst/>
                      </a:prstGeom>
                    </p:spPr>
                  </p:pic>
                </p:oleObj>
              </mc:Fallback>
            </mc:AlternateContent>
          </a:graphicData>
        </a:graphic>
      </p:graphicFrame>
      <p:sp>
        <p:nvSpPr>
          <p:cNvPr id="18" name="角丸四角形 17"/>
          <p:cNvSpPr/>
          <p:nvPr/>
        </p:nvSpPr>
        <p:spPr>
          <a:xfrm>
            <a:off x="700778" y="3540867"/>
            <a:ext cx="7490031" cy="2704289"/>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1" name="オブジェクト 20"/>
          <p:cNvGraphicFramePr>
            <a:graphicFrameLocks noChangeAspect="1"/>
          </p:cNvGraphicFramePr>
          <p:nvPr>
            <p:extLst>
              <p:ext uri="{D42A27DB-BD31-4B8C-83A1-F6EECF244321}">
                <p14:modId xmlns:p14="http://schemas.microsoft.com/office/powerpoint/2010/main" val="973280549"/>
              </p:ext>
            </p:extLst>
          </p:nvPr>
        </p:nvGraphicFramePr>
        <p:xfrm>
          <a:off x="966788" y="3632200"/>
          <a:ext cx="6700837" cy="2441575"/>
        </p:xfrm>
        <a:graphic>
          <a:graphicData uri="http://schemas.openxmlformats.org/presentationml/2006/ole">
            <mc:AlternateContent xmlns:mc="http://schemas.openxmlformats.org/markup-compatibility/2006">
              <mc:Choice xmlns:v="urn:schemas-microsoft-com:vml" Requires="v">
                <p:oleObj name="文書" r:id="rId7" imgW="10043553" imgH="3655043" progId="Word.Document.12">
                  <p:embed/>
                </p:oleObj>
              </mc:Choice>
              <mc:Fallback>
                <p:oleObj name="文書" r:id="rId7" imgW="10043553" imgH="3655043" progId="Word.Document.12">
                  <p:embed/>
                  <p:pic>
                    <p:nvPicPr>
                      <p:cNvPr id="21" name="オブジェクト 20"/>
                      <p:cNvPicPr/>
                      <p:nvPr/>
                    </p:nvPicPr>
                    <p:blipFill>
                      <a:blip r:embed="rId8"/>
                      <a:stretch>
                        <a:fillRect/>
                      </a:stretch>
                    </p:blipFill>
                    <p:spPr>
                      <a:xfrm>
                        <a:off x="966788" y="3632200"/>
                        <a:ext cx="6700837" cy="2441575"/>
                      </a:xfrm>
                      <a:prstGeom prst="rect">
                        <a:avLst/>
                      </a:prstGeom>
                    </p:spPr>
                  </p:pic>
                </p:oleObj>
              </mc:Fallback>
            </mc:AlternateContent>
          </a:graphicData>
        </a:graphic>
      </p:graphicFrame>
      <p:pic>
        <p:nvPicPr>
          <p:cNvPr id="5" name="図 4">
            <a:extLst>
              <a:ext uri="{FF2B5EF4-FFF2-40B4-BE49-F238E27FC236}">
                <a16:creationId xmlns:a16="http://schemas.microsoft.com/office/drawing/2014/main" id="{9C41D7B2-5664-FF4E-1EAE-E9223196B6B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29135" y="3927251"/>
            <a:ext cx="1213806" cy="2058531"/>
          </a:xfrm>
          <a:prstGeom prst="rect">
            <a:avLst/>
          </a:prstGeom>
        </p:spPr>
      </p:pic>
    </p:spTree>
    <p:extLst>
      <p:ext uri="{BB962C8B-B14F-4D97-AF65-F5344CB8AC3E}">
        <p14:creationId xmlns:p14="http://schemas.microsoft.com/office/powerpoint/2010/main" val="130462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animBg="1"/>
    </p:bldLst>
  </p:timing>
</p:sld>
</file>

<file path=ppt/theme/theme1.xml><?xml version="1.0" encoding="utf-8"?>
<a:theme xmlns:a="http://schemas.openxmlformats.org/drawingml/2006/main" name="奥行">
  <a:themeElements>
    <a:clrScheme name="奥行">
      <a:dk1>
        <a:sysClr val="windowText" lastClr="000000"/>
      </a:dk1>
      <a:lt1>
        <a:sysClr val="window" lastClr="FFFFFF"/>
      </a:lt1>
      <a:dk2>
        <a:srgbClr val="454551"/>
      </a:dk2>
      <a:lt2>
        <a:srgbClr val="F2ACD2"/>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奥行">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奥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3016C5A4-E631-4977-A608-ACFB4755262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奥行</Template>
  <TotalTime>3104</TotalTime>
  <Words>663</Words>
  <Application>Microsoft Office PowerPoint</Application>
  <PresentationFormat>A4 210 x 297 mm</PresentationFormat>
  <Paragraphs>76</Paragraphs>
  <Slides>18</Slides>
  <Notes>18</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3</vt:i4>
      </vt:variant>
      <vt:variant>
        <vt:lpstr>スライド タイトル</vt:lpstr>
      </vt:variant>
      <vt:variant>
        <vt:i4>18</vt:i4>
      </vt:variant>
    </vt:vector>
  </HeadingPairs>
  <TitlesOfParts>
    <vt:vector size="28" baseType="lpstr">
      <vt:lpstr>HGP創英角ｺﾞｼｯｸUB</vt:lpstr>
      <vt:lpstr>HG丸ｺﾞｼｯｸM-PRO</vt:lpstr>
      <vt:lpstr>ＭＳ ゴシック</vt:lpstr>
      <vt:lpstr>游ゴシック</vt:lpstr>
      <vt:lpstr>Arial</vt:lpstr>
      <vt:lpstr>Corbel</vt:lpstr>
      <vt:lpstr>奥行</vt:lpstr>
      <vt:lpstr>Document</vt:lpstr>
      <vt:lpstr>文書</vt:lpstr>
      <vt:lpstr>Microsoft Word 文書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TAIMS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小学校高学年用_万引き防止啓発デジタル教材</dc:title>
  <dc:creator>東京都</dc:creator>
  <cp:lastModifiedBy>東京都</cp:lastModifiedBy>
  <cp:revision>300</cp:revision>
  <dcterms:created xsi:type="dcterms:W3CDTF">2022-08-12T08:44:08Z</dcterms:created>
  <dcterms:modified xsi:type="dcterms:W3CDTF">2026-03-10T05:59:14Z</dcterms:modified>
</cp:coreProperties>
</file>