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1"/>
  </p:notesMasterIdLst>
  <p:sldIdLst>
    <p:sldId id="256" r:id="rId2"/>
    <p:sldId id="259" r:id="rId3"/>
    <p:sldId id="276" r:id="rId4"/>
    <p:sldId id="260" r:id="rId5"/>
    <p:sldId id="262" r:id="rId6"/>
    <p:sldId id="280" r:id="rId7"/>
    <p:sldId id="278" r:id="rId8"/>
    <p:sldId id="279" r:id="rId9"/>
    <p:sldId id="264" r:id="rId10"/>
    <p:sldId id="265" r:id="rId11"/>
    <p:sldId id="266" r:id="rId12"/>
    <p:sldId id="267" r:id="rId13"/>
    <p:sldId id="302" r:id="rId14"/>
    <p:sldId id="268" r:id="rId15"/>
    <p:sldId id="272" r:id="rId16"/>
    <p:sldId id="273" r:id="rId17"/>
    <p:sldId id="257" r:id="rId18"/>
    <p:sldId id="281" r:id="rId19"/>
    <p:sldId id="282" r:id="rId2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83D"/>
    <a:srgbClr val="FF3399"/>
    <a:srgbClr val="FF33CC"/>
    <a:srgbClr val="F187D5"/>
    <a:srgbClr val="99CC00"/>
    <a:srgbClr val="FF99FF"/>
    <a:srgbClr val="FF9900"/>
    <a:srgbClr val="CC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65" d="100"/>
          <a:sy n="65" d="100"/>
        </p:scale>
        <p:origin x="1738" y="2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2026/3/11</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ja-JP" sz="1050" kern="1200" dirty="0">
                <a:solidFill>
                  <a:schemeClr val="tx1"/>
                </a:solidFill>
                <a:effectLst/>
                <a:latin typeface="+mn-lt"/>
                <a:ea typeface="+mn-ea"/>
                <a:cs typeface="+mn-cs"/>
              </a:rPr>
              <a:t>「万引きは絶対ダメ」</a:t>
            </a:r>
            <a:r>
              <a:rPr kumimoji="1" lang="ja-JP" altLang="en-US" sz="1050" kern="1200" dirty="0">
                <a:solidFill>
                  <a:schemeClr val="tx1"/>
                </a:solidFill>
                <a:effectLst/>
                <a:latin typeface="+mn-lt"/>
                <a:ea typeface="+mn-ea"/>
                <a:cs typeface="+mn-cs"/>
              </a:rPr>
              <a:t>とありますが、</a:t>
            </a:r>
            <a:r>
              <a:rPr kumimoji="1" lang="ja-JP" altLang="ja-JP" sz="1050" kern="1200" dirty="0">
                <a:solidFill>
                  <a:schemeClr val="tx1"/>
                </a:solidFill>
                <a:effectLst/>
                <a:latin typeface="+mn-lt"/>
                <a:ea typeface="+mn-ea"/>
                <a:cs typeface="+mn-cs"/>
              </a:rPr>
              <a:t>万引きはなぜだめなの</a:t>
            </a:r>
            <a:r>
              <a:rPr kumimoji="1" lang="ja-JP" altLang="en-US" sz="1050" kern="1200" dirty="0">
                <a:solidFill>
                  <a:schemeClr val="tx1"/>
                </a:solidFill>
                <a:effectLst/>
                <a:latin typeface="+mn-lt"/>
                <a:ea typeface="+mn-ea"/>
                <a:cs typeface="+mn-cs"/>
              </a:rPr>
              <a:t>でしょう</a:t>
            </a:r>
            <a:r>
              <a:rPr kumimoji="1" lang="ja-JP" altLang="ja-JP" sz="105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★都内で万引きにより検挙補導された中学生はどのくらいいると思いますか。</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（令和６年の統計データを元に計算すると、刑法犯少年として検挙・補導した中学生は </a:t>
            </a:r>
            <a:r>
              <a:rPr kumimoji="1" lang="en-US" altLang="ja-JP" sz="1050" kern="1200" dirty="0">
                <a:solidFill>
                  <a:schemeClr val="tx1"/>
                </a:solidFill>
                <a:effectLst/>
                <a:latin typeface="+mn-lt"/>
                <a:ea typeface="+mn-ea"/>
                <a:cs typeface="+mn-cs"/>
              </a:rPr>
              <a:t>942</a:t>
            </a:r>
            <a:r>
              <a:rPr kumimoji="1" lang="ja-JP" altLang="en-US" sz="1050" kern="1200" dirty="0">
                <a:solidFill>
                  <a:schemeClr val="tx1"/>
                </a:solidFill>
                <a:effectLst/>
                <a:latin typeface="+mn-lt"/>
                <a:ea typeface="+mn-ea"/>
                <a:cs typeface="+mn-cs"/>
              </a:rPr>
              <a:t>人で、そのうち万引きで検挙・補導されたのは</a:t>
            </a:r>
            <a:r>
              <a:rPr kumimoji="1" lang="en-US" altLang="ja-JP" sz="1400" kern="1200" dirty="0">
                <a:solidFill>
                  <a:schemeClr val="tx1"/>
                </a:solidFill>
                <a:effectLst/>
                <a:latin typeface="+mn-lt"/>
                <a:ea typeface="+mn-ea"/>
                <a:cs typeface="+mn-cs"/>
              </a:rPr>
              <a:t>276</a:t>
            </a:r>
            <a:r>
              <a:rPr lang="ja-JP" altLang="en-US" sz="1400" dirty="0"/>
              <a:t>人です</a:t>
            </a:r>
            <a:r>
              <a:rPr kumimoji="1" lang="ja-JP" altLang="en-US" sz="1050" kern="1200" dirty="0">
                <a:solidFill>
                  <a:schemeClr val="tx1"/>
                </a:solidFill>
                <a:effectLst/>
                <a:latin typeface="+mn-lt"/>
                <a:ea typeface="+mn-ea"/>
                <a:cs typeface="+mn-cs"/>
              </a:rPr>
              <a:t>。令和５年と比べ、</a:t>
            </a:r>
            <a:r>
              <a:rPr kumimoji="1" lang="en-US" altLang="ja-JP" sz="1050" kern="1200" dirty="0">
                <a:solidFill>
                  <a:schemeClr val="tx1"/>
                </a:solidFill>
                <a:effectLst/>
                <a:latin typeface="+mn-lt"/>
                <a:ea typeface="+mn-ea"/>
                <a:cs typeface="+mn-cs"/>
              </a:rPr>
              <a:t>56</a:t>
            </a:r>
            <a:r>
              <a:rPr kumimoji="1" lang="ja-JP" altLang="en-US" sz="1050" kern="1200" dirty="0">
                <a:solidFill>
                  <a:schemeClr val="tx1"/>
                </a:solidFill>
                <a:effectLst/>
                <a:latin typeface="+mn-lt"/>
                <a:ea typeface="+mn-ea"/>
                <a:cs typeface="+mn-cs"/>
              </a:rPr>
              <a:t>人増加しています。）警視庁「令和６年中 少年育成活動の概況」より</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en-US" sz="1050" dirty="0"/>
              <a:t>万引きは法律でどのように定められているのでしょうか。</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★いけないと分かっていても断りにくい理由を考え、個人の課題をみつけましょう。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3171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★個人の課題に合わせて、「万引き」が起こらないようにするために、どのように行動したらよいか考えましょう。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65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★関連する犯罪が起こらないようにするために、どう行動したらよいか考えましょう。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69358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75A71-46EC-3285-0709-62D015C67A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7348D7-455C-D898-7C17-5F4CD2023B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DEA7BE-9760-EBED-ECEA-7CCBCC690F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★学んだことを振り返り、あなたは社会の一員としてどのように行動していきますか。社会を築いていくみなさんにとって大切な問いかけです。</a:t>
            </a:r>
            <a:endParaRPr kumimoji="1" lang="en-US" altLang="ja-JP" dirty="0"/>
          </a:p>
        </p:txBody>
      </p:sp>
      <p:sp>
        <p:nvSpPr>
          <p:cNvPr id="4" name="スライド番号プレースホルダー 3">
            <a:extLst>
              <a:ext uri="{FF2B5EF4-FFF2-40B4-BE49-F238E27FC236}">
                <a16:creationId xmlns:a16="http://schemas.microsoft.com/office/drawing/2014/main" id="{CA66EA1F-FA56-0613-2C51-600490D852E0}"/>
              </a:ext>
            </a:extLst>
          </p:cNvPr>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55459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なことも、犯罪にあたる行為です。特に、昨今は「闇バイト」に関わる中学生も出てきています。ここに示されているような、その他の犯罪が起こらないようにするために、どのように行動したらよいか、この機に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98278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★困ったときは家族や先生に相談しましょう。一人で悩まず相談してください。電話では名前を言わなくてもよいです。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★最後にもう一度確認しましょう。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426474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★こちらも確認しましょう。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214682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B8657-B0E1-D81D-ADD7-8E2452B730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3CD3B6-0015-BBC5-B63A-1CFAD155F6E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AFBF41-247F-499F-B6AC-26BCF81D81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en-US" sz="1050" dirty="0"/>
              <a:t>これで授業は終わりです。リーフレットを家に持ち帰って家族と一緒に話しましょう。都ホームページの資料も使ってくださいね。</a:t>
            </a:r>
            <a:endParaRPr kumimoji="1" lang="en-US" altLang="ja-JP" sz="105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DC9CA4D3-38F9-0DD7-E72B-4F0C69D07E4B}"/>
              </a:ext>
            </a:extLst>
          </p:cNvPr>
          <p:cNvSpPr>
            <a:spLocks noGrp="1"/>
          </p:cNvSpPr>
          <p:nvPr>
            <p:ph type="sldNum" sz="quarter" idx="10"/>
          </p:nvPr>
        </p:nvSpPr>
        <p:spPr/>
        <p:txBody>
          <a:bodyPr/>
          <a:lstStyle/>
          <a:p>
            <a:fld id="{C947E5DA-C86F-41A1-8E7A-4B80AE7A7200}" type="slidenum">
              <a:rPr kumimoji="1" lang="ja-JP" altLang="en-US" smtClean="0"/>
              <a:t>19</a:t>
            </a:fld>
            <a:endParaRPr kumimoji="1" lang="ja-JP" altLang="en-US"/>
          </a:p>
        </p:txBody>
      </p:sp>
    </p:spTree>
    <p:extLst>
      <p:ext uri="{BB962C8B-B14F-4D97-AF65-F5344CB8AC3E}">
        <p14:creationId xmlns:p14="http://schemas.microsoft.com/office/powerpoint/2010/main" val="80817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★万引きは窃盗罪にあたります。法律にはどのように定められているのでしょうか。</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★罪を犯したことが判明すると、どうなるのでしょうか。</a:t>
            </a:r>
            <a:endParaRPr kumimoji="1" lang="en-US" altLang="ja-JP" dirty="0"/>
          </a:p>
          <a:p>
            <a:r>
              <a:rPr kumimoji="1" lang="ja-JP" altLang="en-US" dirty="0"/>
              <a:t>（発見者が警察へ連絡をします。その後、学校・家庭へ連絡がいきます。状況により児童相談所や家庭裁判所へ連絡がいき、裁判になることもあります。）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（損害賠償とは、人に傷つけられたり、迷惑をかけられたりした時に相手に対して裁判を起こす等して、自分の不利益をお金で補ってもらうことです。）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40745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★実例を元にしたクイズで理解を深めましょう。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39458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★万引きが常習化するとどうなるのでしょうか。万引きは非行の入口とも言われています。</a:t>
            </a:r>
            <a:endParaRPr kumimoji="1" lang="en-US" altLang="ja-JP" dirty="0"/>
          </a:p>
          <a:p>
            <a:r>
              <a:rPr kumimoji="1" lang="ja-JP" altLang="en-US" dirty="0"/>
              <a:t> （</a:t>
            </a:r>
            <a:r>
              <a:rPr kumimoji="1" lang="ja-JP" altLang="ja-JP" sz="1200" kern="1200" dirty="0">
                <a:solidFill>
                  <a:schemeClr val="tx1"/>
                </a:solidFill>
                <a:effectLst/>
                <a:latin typeface="+mn-lt"/>
                <a:ea typeface="+mn-ea"/>
                <a:cs typeface="+mn-cs"/>
              </a:rPr>
              <a:t>万引きを繰り返すと重大な犯罪につなが</a:t>
            </a:r>
            <a:r>
              <a:rPr kumimoji="1" lang="ja-JP" altLang="en-US" sz="1200" kern="1200" dirty="0">
                <a:solidFill>
                  <a:schemeClr val="tx1"/>
                </a:solidFill>
                <a:effectLst/>
                <a:latin typeface="+mn-lt"/>
                <a:ea typeface="+mn-ea"/>
                <a:cs typeface="+mn-cs"/>
              </a:rPr>
              <a:t>ります。</a:t>
            </a:r>
            <a:r>
              <a:rPr kumimoji="1" lang="ja-JP" altLang="en-US" dirty="0"/>
              <a:t>）</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89945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★万引きに関する具体的な場面から、周囲への影響や自分の行動について考えてみましょう。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63192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★お店への影響（損害）について考えます。具体的な例を元に金銭的な損失を計算し、損害を取り戻すためにはどうすればよいか考えましょう。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（１冊盗まれたときの</a:t>
            </a:r>
            <a:r>
              <a:rPr kumimoji="1" lang="ja-JP" altLang="en-US" u="sng" dirty="0"/>
              <a:t>損失</a:t>
            </a:r>
            <a:r>
              <a:rPr kumimoji="1" lang="ja-JP" altLang="en-US" dirty="0"/>
              <a:t>は３１０円、１冊売ったときの</a:t>
            </a:r>
            <a:r>
              <a:rPr kumimoji="1" lang="ja-JP" altLang="en-US" u="sng" dirty="0"/>
              <a:t>利益</a:t>
            </a:r>
            <a:r>
              <a:rPr kumimoji="1" lang="ja-JP" altLang="en-US" dirty="0"/>
              <a:t>は９０円、「</a:t>
            </a:r>
            <a:r>
              <a:rPr kumimoji="1" lang="en-US" altLang="ja-JP" dirty="0"/>
              <a:t>310÷90</a:t>
            </a:r>
            <a:r>
              <a:rPr kumimoji="1" lang="ja-JP" altLang="en-US" dirty="0"/>
              <a:t>＝３あまり</a:t>
            </a:r>
            <a:r>
              <a:rPr kumimoji="1" lang="en-US" altLang="ja-JP" dirty="0"/>
              <a:t>40</a:t>
            </a:r>
            <a:r>
              <a:rPr kumimoji="1" lang="ja-JP" altLang="en-US" dirty="0"/>
              <a:t>」３冊売っても損失が</a:t>
            </a:r>
            <a:r>
              <a:rPr kumimoji="1" lang="en-US" altLang="ja-JP" dirty="0"/>
              <a:t>40</a:t>
            </a:r>
            <a:r>
              <a:rPr kumimoji="1" lang="ja-JP" altLang="en-US" dirty="0"/>
              <a:t>円残ってしまいます。４冊売ると、ようやく</a:t>
            </a:r>
            <a:r>
              <a:rPr kumimoji="1" lang="en-US" altLang="ja-JP" dirty="0"/>
              <a:t>50</a:t>
            </a:r>
            <a:r>
              <a:rPr kumimoji="1" lang="ja-JP" altLang="en-US" dirty="0"/>
              <a:t>円の利益が出ます。つまり、答えは４冊です。）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★「万引き」はお店の方にどのような影響を与えますか。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★お店の人の話を読み、あなたはどのように考えましたか。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★「万引き」が起こりそうな場面に遭遇したとき、自分はどう行動すれば良いか考えましょう。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91072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ectangle 15"/>
          <p:cNvSpPr/>
          <p:nvPr/>
        </p:nvSpPr>
        <p:spPr>
          <a:xfrm>
            <a:off x="0" y="0"/>
            <a:ext cx="9906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62645" y="1275025"/>
            <a:ext cx="7780713"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178814" y="1385316"/>
            <a:ext cx="7548372"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4110990" y="1274764"/>
            <a:ext cx="168402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4210050" y="1274765"/>
            <a:ext cx="14859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68888" y="2091263"/>
            <a:ext cx="7368227"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69206" y="4682062"/>
            <a:ext cx="7370064"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4259580" y="1334222"/>
            <a:ext cx="1386840" cy="457200"/>
          </a:xfrm>
        </p:spPr>
        <p:txBody>
          <a:bodyPr/>
          <a:lstStyle>
            <a:lvl1pPr algn="ctr">
              <a:defRPr sz="1100" spc="0" baseline="0">
                <a:solidFill>
                  <a:srgbClr val="FFFFFF"/>
                </a:solidFill>
                <a:latin typeface="+mn-lt"/>
              </a:defRPr>
            </a:lvl1pPr>
          </a:lstStyle>
          <a:p>
            <a:fld id="{A6E6EC5E-0C90-46CA-8382-30654AA59210}" type="datetimeFigureOut">
              <a:rPr kumimoji="1" lang="ja-JP" altLang="en-US" smtClean="0"/>
              <a:t>2026/3/11</a:t>
            </a:fld>
            <a:endParaRPr kumimoji="1" lang="ja-JP" altLang="en-US"/>
          </a:p>
        </p:txBody>
      </p:sp>
      <p:sp>
        <p:nvSpPr>
          <p:cNvPr id="21" name="Footer Placeholder 20"/>
          <p:cNvSpPr>
            <a:spLocks noGrp="1"/>
          </p:cNvSpPr>
          <p:nvPr>
            <p:ph type="ftr" sz="quarter" idx="11"/>
          </p:nvPr>
        </p:nvSpPr>
        <p:spPr>
          <a:xfrm>
            <a:off x="1197014" y="5211060"/>
            <a:ext cx="4798219" cy="228600"/>
          </a:xfrm>
        </p:spPr>
        <p:txBody>
          <a:bodyPr/>
          <a:lstStyle>
            <a:lvl1pPr algn="l">
              <a:defRPr sz="900">
                <a:solidFill>
                  <a:schemeClr val="bg1">
                    <a:lumMod val="85000"/>
                  </a:schemeClr>
                </a:solidFill>
              </a:defRPr>
            </a:lvl1pPr>
          </a:lstStyle>
          <a:p>
            <a:endParaRPr kumimoji="1" lang="ja-JP" altLang="en-US"/>
          </a:p>
        </p:txBody>
      </p:sp>
      <p:sp>
        <p:nvSpPr>
          <p:cNvPr id="22" name="Slide Number Placeholder 21"/>
          <p:cNvSpPr>
            <a:spLocks noGrp="1"/>
          </p:cNvSpPr>
          <p:nvPr>
            <p:ph type="sldNum" sz="quarter" idx="12"/>
          </p:nvPr>
        </p:nvSpPr>
        <p:spPr>
          <a:xfrm>
            <a:off x="6993123" y="5212080"/>
            <a:ext cx="1715904" cy="228600"/>
          </a:xfrm>
        </p:spPr>
        <p:txBody>
          <a:bodyPr/>
          <a:lstStyle>
            <a:lvl1pPr>
              <a:defRPr>
                <a:solidFill>
                  <a:schemeClr val="bg1">
                    <a:lumMod val="8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6271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13866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62000"/>
            <a:ext cx="1919288"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762000"/>
            <a:ext cx="6562725"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37067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38395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2" name="Rectangle 21"/>
          <p:cNvSpPr/>
          <p:nvPr/>
        </p:nvSpPr>
        <p:spPr>
          <a:xfrm>
            <a:off x="0" y="0"/>
            <a:ext cx="9906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062645" y="1275025"/>
            <a:ext cx="7780713"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178814" y="1385316"/>
            <a:ext cx="7548372"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4110990" y="1274764"/>
            <a:ext cx="168402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4210050" y="1274765"/>
            <a:ext cx="14859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70443" y="2094309"/>
            <a:ext cx="7370064"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0445" y="4682062"/>
            <a:ext cx="7370064"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259580" y="1332914"/>
            <a:ext cx="1386840" cy="457200"/>
          </a:xfrm>
        </p:spPr>
        <p:txBody>
          <a:bodyPr/>
          <a:lstStyle>
            <a:lvl1pPr algn="ctr">
              <a:defRPr lang="en-US" sz="1100" kern="1200" spc="0" baseline="0">
                <a:solidFill>
                  <a:srgbClr val="FFFFFF"/>
                </a:solidFill>
                <a:latin typeface="+mn-lt"/>
                <a:ea typeface="+mn-ea"/>
                <a:cs typeface="+mn-cs"/>
              </a:defRPr>
            </a:lvl1pPr>
          </a:lstStyle>
          <a:p>
            <a:fld id="{A6E6EC5E-0C90-46CA-8382-30654AA59210}"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a:xfrm>
            <a:off x="1196736" y="5211060"/>
            <a:ext cx="4799457" cy="228600"/>
          </a:xfrm>
        </p:spPr>
        <p:txBody>
          <a:bodyPr/>
          <a:lstStyle>
            <a:lvl1pPr algn="l">
              <a:defRPr>
                <a:solidFill>
                  <a:schemeClr val="bg1">
                    <a:lumMod val="85000"/>
                  </a:schemeClr>
                </a:solidFill>
              </a:defRPr>
            </a:lvl1pPr>
          </a:lstStyle>
          <a:p>
            <a:endParaRPr kumimoji="1" lang="ja-JP" altLang="en-US"/>
          </a:p>
        </p:txBody>
      </p:sp>
      <p:sp>
        <p:nvSpPr>
          <p:cNvPr id="6" name="Slide Number Placeholder 5"/>
          <p:cNvSpPr>
            <a:spLocks noGrp="1"/>
          </p:cNvSpPr>
          <p:nvPr>
            <p:ph type="sldNum" sz="quarter" idx="12"/>
          </p:nvPr>
        </p:nvSpPr>
        <p:spPr>
          <a:xfrm>
            <a:off x="6991159" y="5211060"/>
            <a:ext cx="1716215" cy="228600"/>
          </a:xfrm>
        </p:spPr>
        <p:txBody>
          <a:bodyPr/>
          <a:lstStyle>
            <a:lvl1pPr>
              <a:defRPr>
                <a:solidFill>
                  <a:schemeClr val="bg1">
                    <a:lumMod val="8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0278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92480" y="2103120"/>
            <a:ext cx="39624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51120" y="2103120"/>
            <a:ext cx="39624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2130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92480" y="2074334"/>
            <a:ext cx="39624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92480" y="2755898"/>
            <a:ext cx="39624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51120" y="2074334"/>
            <a:ext cx="39624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51120" y="2756581"/>
            <a:ext cx="39624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23382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67277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68741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ectangle 14"/>
          <p:cNvSpPr/>
          <p:nvPr/>
        </p:nvSpPr>
        <p:spPr>
          <a:xfrm>
            <a:off x="7329064" y="173736"/>
            <a:ext cx="237744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53325" y="607392"/>
            <a:ext cx="1975009"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24724" y="907143"/>
            <a:ext cx="5881261"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53325" y="2286000"/>
            <a:ext cx="1975009"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A6E6EC5E-0C90-46CA-8382-30654AA59210}" type="datetimeFigureOut">
              <a:rPr kumimoji="1" lang="ja-JP" altLang="en-US" smtClean="0"/>
              <a:t>2026/3/11</a:t>
            </a:fld>
            <a:endParaRPr kumimoji="1" lang="ja-JP" altLang="en-US"/>
          </a:p>
        </p:txBody>
      </p:sp>
      <p:sp>
        <p:nvSpPr>
          <p:cNvPr id="9" name="Footer Placeholder 8"/>
          <p:cNvSpPr>
            <a:spLocks noGrp="1"/>
          </p:cNvSpPr>
          <p:nvPr>
            <p:ph type="ftr" sz="quarter" idx="11"/>
          </p:nvPr>
        </p:nvSpPr>
        <p:spPr>
          <a:xfrm>
            <a:off x="2714242" y="6265818"/>
            <a:ext cx="4279392" cy="274320"/>
          </a:xfrm>
        </p:spPr>
        <p:txBody>
          <a:bodyPr/>
          <a:lstStyle>
            <a:lvl1pPr algn="ctr">
              <a:defRPr/>
            </a:lvl1pPr>
          </a:lstStyle>
          <a:p>
            <a:endParaRPr kumimoji="1" lang="ja-JP" altLang="en-US"/>
          </a:p>
        </p:txBody>
      </p:sp>
      <p:sp>
        <p:nvSpPr>
          <p:cNvPr id="11" name="Slide Number Placeholder 10"/>
          <p:cNvSpPr>
            <a:spLocks noGrp="1"/>
          </p:cNvSpPr>
          <p:nvPr>
            <p:ph type="sldNum" sz="quarter" idx="12"/>
          </p:nvPr>
        </p:nvSpPr>
        <p:spPr>
          <a:xfrm>
            <a:off x="8444863" y="6310086"/>
            <a:ext cx="1188720" cy="274320"/>
          </a:xfrm>
        </p:spPr>
        <p:txBody>
          <a:bodyPr/>
          <a:lstStyle>
            <a:lvl1pPr>
              <a:defRPr>
                <a:solidFill>
                  <a:srgbClr val="FFFFFF"/>
                </a:solidFill>
              </a:defRPr>
            </a:lvl1pPr>
          </a:lstStyle>
          <a:p>
            <a:fld id="{20EE472A-1B0D-42F0-9018-C210975BDEFF}" type="slidenum">
              <a:rPr kumimoji="1" lang="ja-JP" altLang="en-US" smtClean="0"/>
              <a:t>‹#›</a:t>
            </a:fld>
            <a:endParaRPr kumimoji="1" lang="ja-JP" altLang="en-US"/>
          </a:p>
        </p:txBody>
      </p:sp>
      <p:sp>
        <p:nvSpPr>
          <p:cNvPr id="12" name="Rectangle 11"/>
          <p:cNvSpPr/>
          <p:nvPr/>
        </p:nvSpPr>
        <p:spPr>
          <a:xfrm>
            <a:off x="7457842" y="292608"/>
            <a:ext cx="2119884"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52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7329064" y="173736"/>
            <a:ext cx="237744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457842" y="292608"/>
            <a:ext cx="2119884"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53325" y="603504"/>
            <a:ext cx="1976247" cy="1645920"/>
          </a:xfrm>
        </p:spPr>
        <p:txBody>
          <a:bodyPr anchor="b">
            <a:noAutofit/>
          </a:bodyPr>
          <a:lstStyle>
            <a:lvl1pPr algn="l">
              <a:defRPr sz="24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85736" y="173736"/>
            <a:ext cx="693172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53325" y="2286000"/>
            <a:ext cx="1976247"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6E6EC5E-0C90-46CA-8382-30654AA59210}" type="datetimeFigureOut">
              <a:rPr kumimoji="1" lang="ja-JP" altLang="en-US" smtClean="0"/>
              <a:t>2026/3/11</a:t>
            </a:fld>
            <a:endParaRPr kumimoji="1" lang="ja-JP"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1" lang="ja-JP" altLang="en-US"/>
          </a:p>
        </p:txBody>
      </p:sp>
      <p:sp>
        <p:nvSpPr>
          <p:cNvPr id="7" name="Slide Number Placeholder 6"/>
          <p:cNvSpPr>
            <a:spLocks noGrp="1"/>
          </p:cNvSpPr>
          <p:nvPr>
            <p:ph type="sldNum" sz="quarter" idx="12"/>
          </p:nvPr>
        </p:nvSpPr>
        <p:spPr>
          <a:xfrm>
            <a:off x="8447342" y="6309360"/>
            <a:ext cx="1188720" cy="274320"/>
          </a:xfrm>
        </p:spPr>
        <p:txBody>
          <a:bodyPr/>
          <a:lstStyle>
            <a:lvl1pPr>
              <a:defRPr>
                <a:solidFill>
                  <a:srgbClr val="FFFFFF"/>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0011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90691" y="173736"/>
            <a:ext cx="9524619" cy="6510528"/>
          </a:xfrm>
          <a:prstGeom prst="rect">
            <a:avLst/>
          </a:prstGeom>
          <a:noFill/>
          <a:ln w="6350" cap="flat" cmpd="sng" algn="ctr">
            <a:solidFill>
              <a:schemeClr val="tx1"/>
            </a:solidFill>
            <a:prstDash val="solid"/>
          </a:ln>
          <a:effectLst>
            <a:softEdge rad="0"/>
          </a:effectLst>
        </p:spPr>
        <p:txBody>
          <a:bodyPr/>
          <a:lstStyle/>
          <a:p>
            <a:endParaRPr lang="ja-JP" altLang="en-US"/>
          </a:p>
        </p:txBody>
      </p:sp>
      <p:sp>
        <p:nvSpPr>
          <p:cNvPr id="2" name="Title Placeholder 1"/>
          <p:cNvSpPr>
            <a:spLocks noGrp="1"/>
          </p:cNvSpPr>
          <p:nvPr>
            <p:ph type="title"/>
          </p:nvPr>
        </p:nvSpPr>
        <p:spPr>
          <a:xfrm>
            <a:off x="792480" y="642594"/>
            <a:ext cx="832104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92480" y="2103120"/>
            <a:ext cx="832104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32949" y="6265818"/>
            <a:ext cx="2228850" cy="274320"/>
          </a:xfrm>
          <a:prstGeom prst="rect">
            <a:avLst/>
          </a:prstGeom>
        </p:spPr>
        <p:txBody>
          <a:bodyPr vert="horz" lIns="91440" tIns="45720" rIns="91440" bIns="45720" rtlCol="0" anchor="b"/>
          <a:lstStyle>
            <a:lvl1pPr algn="l">
              <a:defRPr sz="900">
                <a:solidFill>
                  <a:schemeClr val="tx2"/>
                </a:solidFill>
              </a:defRPr>
            </a:lvl1pPr>
          </a:lstStyle>
          <a:p>
            <a:fld id="{A6E6EC5E-0C90-46CA-8382-30654AA59210}" type="datetimeFigureOut">
              <a:rPr kumimoji="1" lang="ja-JP" altLang="en-US" smtClean="0"/>
              <a:t>2026/3/11</a:t>
            </a:fld>
            <a:endParaRPr kumimoji="1" lang="ja-JP" altLang="en-US"/>
          </a:p>
        </p:txBody>
      </p:sp>
      <p:sp>
        <p:nvSpPr>
          <p:cNvPr id="5" name="Footer Placeholder 4"/>
          <p:cNvSpPr>
            <a:spLocks noGrp="1"/>
          </p:cNvSpPr>
          <p:nvPr>
            <p:ph type="ftr" sz="quarter" idx="3"/>
          </p:nvPr>
        </p:nvSpPr>
        <p:spPr>
          <a:xfrm>
            <a:off x="2813304" y="6265818"/>
            <a:ext cx="4279392" cy="274320"/>
          </a:xfrm>
          <a:prstGeom prst="rect">
            <a:avLst/>
          </a:prstGeom>
        </p:spPr>
        <p:txBody>
          <a:bodyPr vert="horz" lIns="91440" tIns="45720" rIns="91440" bIns="45720" rtlCol="0" anchor="b"/>
          <a:lstStyle>
            <a:lvl1pPr algn="ctr">
              <a:defRPr sz="9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8388851" y="6265818"/>
            <a:ext cx="1188720" cy="274320"/>
          </a:xfrm>
          <a:prstGeom prst="rect">
            <a:avLst/>
          </a:prstGeom>
        </p:spPr>
        <p:txBody>
          <a:bodyPr vert="horz" lIns="91440" tIns="45720" rIns="91440" bIns="45720" rtlCol="0" anchor="b"/>
          <a:lstStyle>
            <a:lvl1pPr algn="r">
              <a:defRPr sz="900">
                <a:solidFill>
                  <a:schemeClr val="tx2"/>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0811561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kumimoji="1"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package" Target="../embeddings/Microsoft_Word_Document.docx"/><Relationship Id="rId12" Type="http://schemas.openxmlformats.org/officeDocument/2006/relationships/package" Target="../embeddings/Microsoft_Word_Document2.docx"/><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package" Target="../embeddings/Microsoft_Word_Document1.docx"/></Relationships>
</file>

<file path=ppt/slides/_rels/slide1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5.jpe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e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1.jpeg"/><Relationship Id="rId3" Type="http://schemas.openxmlformats.org/officeDocument/2006/relationships/package" Target="../embeddings/Microsoft_Word_Document12.docx"/><Relationship Id="rId7" Type="http://schemas.openxmlformats.org/officeDocument/2006/relationships/oleObject" Target="../embeddings/oleObject24.bin"/><Relationship Id="rId12"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package" Target="../embeddings/Microsoft_Word_Document13.docx"/><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oleObject" Target="../embeddings/oleObject27.bin"/><Relationship Id="rId4" Type="http://schemas.openxmlformats.org/officeDocument/2006/relationships/image" Target="../media/image52.emf"/><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4.docx"/><Relationship Id="rId7" Type="http://schemas.openxmlformats.org/officeDocument/2006/relationships/image" Target="../media/image5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package" Target="../embeddings/Microsoft_Word_Document15.docx"/><Relationship Id="rId5" Type="http://schemas.openxmlformats.org/officeDocument/2006/relationships/image" Target="../media/image56.jpeg"/><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oleObject" Target="../embeddings/oleObject30.bin"/><Relationship Id="rId4" Type="http://schemas.openxmlformats.org/officeDocument/2006/relationships/image" Target="../media/image58.emf"/></Relationships>
</file>

<file path=ppt/slides/_rels/slide15.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1.emf"/><Relationship Id="rId5" Type="http://schemas.openxmlformats.org/officeDocument/2006/relationships/oleObject" Target="../embeddings/oleObject32.bin"/><Relationship Id="rId4" Type="http://schemas.openxmlformats.org/officeDocument/2006/relationships/image" Target="../media/image60.emf"/><Relationship Id="rId9"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26.jpeg"/><Relationship Id="rId3" Type="http://schemas.openxmlformats.org/officeDocument/2006/relationships/package" Target="../embeddings/Microsoft_Word_Document16.docx"/><Relationship Id="rId7" Type="http://schemas.openxmlformats.org/officeDocument/2006/relationships/oleObject" Target="../embeddings/oleObject35.bin"/><Relationship Id="rId12" Type="http://schemas.openxmlformats.org/officeDocument/2006/relationships/image" Target="../media/image6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3.bin"/><Relationship Id="rId7" Type="http://schemas.openxmlformats.org/officeDocument/2006/relationships/oleObject" Target="../embeddings/oleObject3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package" Target="../embeddings/Microsoft_Word_Document17.docx"/><Relationship Id="rId10" Type="http://schemas.openxmlformats.org/officeDocument/2006/relationships/image" Target="../media/image70.emf"/><Relationship Id="rId4" Type="http://schemas.openxmlformats.org/officeDocument/2006/relationships/image" Target="../media/image11.emf"/><Relationship Id="rId9" Type="http://schemas.openxmlformats.org/officeDocument/2006/relationships/package" Target="../embeddings/Microsoft_Word_Document18.docx"/></Relationships>
</file>

<file path=ppt/slides/_rels/slide18.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3.bin"/><Relationship Id="rId7"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package" Target="../embeddings/Microsoft_Word_Document19.docx"/><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package" Target="../embeddings/Microsoft_Word_Document.docx"/><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Word_Document3.docx"/><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package" Target="../embeddings/Microsoft_Word_Document4.docx"/><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oleObject" Target="../embeddings/oleObject5.bin"/><Relationship Id="rId10" Type="http://schemas.openxmlformats.org/officeDocument/2006/relationships/image" Target="../media/image11.emf"/><Relationship Id="rId4" Type="http://schemas.openxmlformats.org/officeDocument/2006/relationships/image" Target="../media/image12.emf"/><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7.emf"/><Relationship Id="rId12" Type="http://schemas.openxmlformats.org/officeDocument/2006/relationships/package" Target="../embeddings/Microsoft_Word_Document6.docx"/><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9.bin"/><Relationship Id="rId4" Type="http://schemas.openxmlformats.org/officeDocument/2006/relationships/package" Target="../embeddings/Microsoft_Word_Document5.docx"/><Relationship Id="rId9" Type="http://schemas.openxmlformats.org/officeDocument/2006/relationships/image" Target="../media/image18.emf"/><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23.emf"/><Relationship Id="rId4" Type="http://schemas.openxmlformats.org/officeDocument/2006/relationships/package" Target="../embeddings/Microsoft_Word_Document7.docx"/></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package" Target="../embeddings/Microsoft_Word_Document9.docx"/><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package" Target="../embeddings/Microsoft_Word_Document8.docx"/><Relationship Id="rId4" Type="http://schemas.openxmlformats.org/officeDocument/2006/relationships/image" Target="../media/image3.emf"/><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7.png"/><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oleObject" Target="../embeddings/oleObject11.bin"/><Relationship Id="rId10" Type="http://schemas.openxmlformats.org/officeDocument/2006/relationships/image" Target="../media/image30.emf"/><Relationship Id="rId4" Type="http://schemas.microsoft.com/office/2007/relationships/hdphoto" Target="../media/hdphoto1.wdp"/><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1.png"/><Relationship Id="rId7"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32.emf"/><Relationship Id="rId10" Type="http://schemas.openxmlformats.org/officeDocument/2006/relationships/image" Target="../media/image21.jpeg"/><Relationship Id="rId4" Type="http://schemas.openxmlformats.org/officeDocument/2006/relationships/package" Target="../embeddings/Microsoft_Word_Document10.docx"/><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11.docx"/><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36.emf"/><Relationship Id="rId10" Type="http://schemas.openxmlformats.org/officeDocument/2006/relationships/image" Target="../media/image39.jpeg"/><Relationship Id="rId4" Type="http://schemas.openxmlformats.org/officeDocument/2006/relationships/oleObject" Target="../embeddings/oleObject16.bin"/><Relationship Id="rId9"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29366" y="354113"/>
            <a:ext cx="4444691" cy="12807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0" name=""/>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800" b="1" dirty="0">
                <a:solidFill>
                  <a:schemeClr val="tx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17040529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5" imgW="10061300" imgH="2445020" progId="Word.Document.12">
                  <p:embed/>
                </p:oleObj>
              </mc:Choice>
              <mc:Fallback>
                <p:oleObj name="文書" r:id="rId5" imgW="10061300" imgH="2445020" progId="Word.Document.12">
                  <p:embed/>
                  <p:pic>
                    <p:nvPicPr>
                      <p:cNvPr id="0" name=""/>
                      <p:cNvPicPr/>
                      <p:nvPr/>
                    </p:nvPicPr>
                    <p:blipFill>
                      <a:blip r:embed="rId6"/>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4143647586"/>
              </p:ext>
            </p:extLst>
          </p:nvPr>
        </p:nvGraphicFramePr>
        <p:xfrm>
          <a:off x="469900" y="284163"/>
          <a:ext cx="3125788" cy="828675"/>
        </p:xfrm>
        <a:graphic>
          <a:graphicData uri="http://schemas.openxmlformats.org/presentationml/2006/ole">
            <mc:AlternateContent xmlns:mc="http://schemas.openxmlformats.org/markup-compatibility/2006">
              <mc:Choice xmlns:v="urn:schemas-microsoft-com:vml" Requires="v">
                <p:oleObj name="Document" r:id="rId7" imgW="3450636" imgH="913761" progId="Word.Document.12">
                  <p:embed/>
                </p:oleObj>
              </mc:Choice>
              <mc:Fallback>
                <p:oleObj name="Document" r:id="rId7" imgW="3450636" imgH="913761" progId="Word.Document.12">
                  <p:embed/>
                  <p:pic>
                    <p:nvPicPr>
                      <p:cNvPr id="0" name=""/>
                      <p:cNvPicPr/>
                      <p:nvPr/>
                    </p:nvPicPr>
                    <p:blipFill>
                      <a:blip r:embed="rId8"/>
                      <a:stretch>
                        <a:fillRect/>
                      </a:stretch>
                    </p:blipFill>
                    <p:spPr>
                      <a:xfrm>
                        <a:off x="469900" y="284163"/>
                        <a:ext cx="3125788" cy="828675"/>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1108671424"/>
              </p:ext>
            </p:extLst>
          </p:nvPr>
        </p:nvGraphicFramePr>
        <p:xfrm>
          <a:off x="5484078" y="397410"/>
          <a:ext cx="4059313" cy="1517710"/>
        </p:xfrm>
        <a:graphic>
          <a:graphicData uri="http://schemas.openxmlformats.org/presentationml/2006/ole">
            <mc:AlternateContent xmlns:mc="http://schemas.openxmlformats.org/markup-compatibility/2006">
              <mc:Choice xmlns:v="urn:schemas-microsoft-com:vml" Requires="v">
                <p:oleObj name="Document" r:id="rId9" imgW="8528346" imgH="3200316" progId="Word.Document.12">
                  <p:embed/>
                </p:oleObj>
              </mc:Choice>
              <mc:Fallback>
                <p:oleObj name="Document" r:id="rId9" imgW="8528346" imgH="3200316" progId="Word.Document.12">
                  <p:embed/>
                  <p:pic>
                    <p:nvPicPr>
                      <p:cNvPr id="13" name="オブジェクト 12"/>
                      <p:cNvPicPr/>
                      <p:nvPr/>
                    </p:nvPicPr>
                    <p:blipFill>
                      <a:blip r:embed="rId10"/>
                      <a:stretch>
                        <a:fillRect/>
                      </a:stretch>
                    </p:blipFill>
                    <p:spPr>
                      <a:xfrm>
                        <a:off x="5484078" y="397410"/>
                        <a:ext cx="4059313" cy="1517710"/>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338019B-8BDF-0978-017D-F0AA4D1C6E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2809" y="1782326"/>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8" name="オブジェクト 7">
            <a:extLst>
              <a:ext uri="{FF2B5EF4-FFF2-40B4-BE49-F238E27FC236}">
                <a16:creationId xmlns:a16="http://schemas.microsoft.com/office/drawing/2014/main" id="{1C47CF6F-04C8-3EE3-E4A0-374A7E90E6D9}"/>
              </a:ext>
            </a:extLst>
          </p:cNvPr>
          <p:cNvGraphicFramePr>
            <a:graphicFrameLocks noChangeAspect="1"/>
          </p:cNvGraphicFramePr>
          <p:nvPr>
            <p:extLst>
              <p:ext uri="{D42A27DB-BD31-4B8C-83A1-F6EECF244321}">
                <p14:modId xmlns:p14="http://schemas.microsoft.com/office/powerpoint/2010/main" val="3352531026"/>
              </p:ext>
            </p:extLst>
          </p:nvPr>
        </p:nvGraphicFramePr>
        <p:xfrm>
          <a:off x="1651000" y="1227138"/>
          <a:ext cx="6604000" cy="4402137"/>
        </p:xfrm>
        <a:graphic>
          <a:graphicData uri="http://schemas.openxmlformats.org/presentationml/2006/ole">
            <mc:AlternateContent xmlns:mc="http://schemas.openxmlformats.org/markup-compatibility/2006">
              <mc:Choice xmlns:v="urn:schemas-microsoft-com:vml" Requires="v">
                <p:oleObj name="Document" r:id="rId12" imgW="6604077" imgH="4401965" progId="Word.Document.12">
                  <p:embed/>
                </p:oleObj>
              </mc:Choice>
              <mc:Fallback>
                <p:oleObj name="Document" r:id="rId12" imgW="6604077" imgH="4401965" progId="Word.Document.12">
                  <p:embed/>
                  <p:pic>
                    <p:nvPicPr>
                      <p:cNvPr id="0" name=""/>
                      <p:cNvPicPr/>
                      <p:nvPr/>
                    </p:nvPicPr>
                    <p:blipFill>
                      <a:blip r:embed="rId13"/>
                      <a:stretch>
                        <a:fillRect/>
                      </a:stretch>
                    </p:blipFill>
                    <p:spPr>
                      <a:xfrm>
                        <a:off x="1651000" y="1227138"/>
                        <a:ext cx="6604000" cy="4402137"/>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6355950"/>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04560" y="3769360"/>
            <a:ext cx="3495040" cy="2651760"/>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dirty="0">
              <a:latin typeface="HG丸ｺﾞｼｯｸM-PRO" panose="020F0600000000000000" pitchFamily="50" charset="-128"/>
              <a:ea typeface="HG丸ｺﾞｼｯｸM-PRO" panose="020F0600000000000000"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397531771"/>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3" imgW="9268858" imgH="936065" progId="Word.Document.12">
                  <p:embed/>
                </p:oleObj>
              </mc:Choice>
              <mc:Fallback>
                <p:oleObj name="文書" r:id="rId3" imgW="9268858" imgH="936065" progId="Word.Document.12">
                  <p:embed/>
                  <p:pic>
                    <p:nvPicPr>
                      <p:cNvPr id="11" name="オブジェクト 10"/>
                      <p:cNvPicPr/>
                      <p:nvPr/>
                    </p:nvPicPr>
                    <p:blipFill>
                      <a:blip r:embed="rId4"/>
                      <a:stretch>
                        <a:fillRect/>
                      </a:stretch>
                    </p:blipFill>
                    <p:spPr>
                      <a:xfrm>
                        <a:off x="409575" y="238125"/>
                        <a:ext cx="9029700" cy="9048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5222884"/>
              </p:ext>
            </p:extLst>
          </p:nvPr>
        </p:nvGraphicFramePr>
        <p:xfrm>
          <a:off x="547688" y="1143000"/>
          <a:ext cx="9029700" cy="981075"/>
        </p:xfrm>
        <a:graphic>
          <a:graphicData uri="http://schemas.openxmlformats.org/presentationml/2006/ole">
            <mc:AlternateContent xmlns:mc="http://schemas.openxmlformats.org/markup-compatibility/2006">
              <mc:Choice xmlns:v="urn:schemas-microsoft-com:vml" Requires="v">
                <p:oleObj name="文書" r:id="rId5" imgW="9268858" imgH="1015210" progId="Word.Document.12">
                  <p:embed/>
                </p:oleObj>
              </mc:Choice>
              <mc:Fallback>
                <p:oleObj name="文書" r:id="rId5" imgW="9268858" imgH="1015210" progId="Word.Document.12">
                  <p:embed/>
                  <p:pic>
                    <p:nvPicPr>
                      <p:cNvPr id="5" name="オブジェクト 4"/>
                      <p:cNvPicPr/>
                      <p:nvPr/>
                    </p:nvPicPr>
                    <p:blipFill>
                      <a:blip r:embed="rId6"/>
                      <a:stretch>
                        <a:fillRect/>
                      </a:stretch>
                    </p:blipFill>
                    <p:spPr>
                      <a:xfrm>
                        <a:off x="547688" y="1143000"/>
                        <a:ext cx="9029700" cy="9810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848974"/>
              </p:ext>
            </p:extLst>
          </p:nvPr>
        </p:nvGraphicFramePr>
        <p:xfrm>
          <a:off x="495300" y="2286000"/>
          <a:ext cx="9029700" cy="1181100"/>
        </p:xfrm>
        <a:graphic>
          <a:graphicData uri="http://schemas.openxmlformats.org/presentationml/2006/ole">
            <mc:AlternateContent xmlns:mc="http://schemas.openxmlformats.org/markup-compatibility/2006">
              <mc:Choice xmlns:v="urn:schemas-microsoft-com:vml" Requires="v">
                <p:oleObj name="文書" r:id="rId7" imgW="9268858" imgH="1218468" progId="Word.Document.12">
                  <p:embed/>
                </p:oleObj>
              </mc:Choice>
              <mc:Fallback>
                <p:oleObj name="文書" r:id="rId7" imgW="9268858" imgH="1218468" progId="Word.Document.12">
                  <p:embed/>
                  <p:pic>
                    <p:nvPicPr>
                      <p:cNvPr id="7" name="オブジェクト 6"/>
                      <p:cNvPicPr/>
                      <p:nvPr/>
                    </p:nvPicPr>
                    <p:blipFill>
                      <a:blip r:embed="rId8"/>
                      <a:stretch>
                        <a:fillRect/>
                      </a:stretch>
                    </p:blipFill>
                    <p:spPr>
                      <a:xfrm>
                        <a:off x="495300" y="2286000"/>
                        <a:ext cx="9029700" cy="11811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68286200"/>
              </p:ext>
            </p:extLst>
          </p:nvPr>
        </p:nvGraphicFramePr>
        <p:xfrm>
          <a:off x="495300" y="3581400"/>
          <a:ext cx="5638800" cy="2971800"/>
        </p:xfrm>
        <a:graphic>
          <a:graphicData uri="http://schemas.openxmlformats.org/presentationml/2006/ole">
            <mc:AlternateContent xmlns:mc="http://schemas.openxmlformats.org/markup-compatibility/2006">
              <mc:Choice xmlns:v="urn:schemas-microsoft-com:vml" Requires="v">
                <p:oleObj name="文書" r:id="rId9" imgW="5778721" imgH="3045989" progId="Word.Document.12">
                  <p:embed/>
                </p:oleObj>
              </mc:Choice>
              <mc:Fallback>
                <p:oleObj name="文書" r:id="rId9" imgW="5778721" imgH="3045989" progId="Word.Document.12">
                  <p:embed/>
                  <p:pic>
                    <p:nvPicPr>
                      <p:cNvPr id="8" name="オブジェクト 7"/>
                      <p:cNvPicPr/>
                      <p:nvPr/>
                    </p:nvPicPr>
                    <p:blipFill>
                      <a:blip r:embed="rId10"/>
                      <a:stretch>
                        <a:fillRect/>
                      </a:stretch>
                    </p:blipFill>
                    <p:spPr>
                      <a:xfrm>
                        <a:off x="495300" y="3581400"/>
                        <a:ext cx="5638800" cy="29718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50471467"/>
              </p:ext>
            </p:extLst>
          </p:nvPr>
        </p:nvGraphicFramePr>
        <p:xfrm>
          <a:off x="6085205" y="3810000"/>
          <a:ext cx="3373438" cy="1422400"/>
        </p:xfrm>
        <a:graphic>
          <a:graphicData uri="http://schemas.openxmlformats.org/presentationml/2006/ole">
            <mc:AlternateContent xmlns:mc="http://schemas.openxmlformats.org/markup-compatibility/2006">
              <mc:Choice xmlns:v="urn:schemas-microsoft-com:vml" Requires="v">
                <p:oleObj name="文書" r:id="rId11" imgW="3900990" imgH="1639733" progId="Word.Document.12">
                  <p:embed/>
                </p:oleObj>
              </mc:Choice>
              <mc:Fallback>
                <p:oleObj name="文書" r:id="rId11" imgW="3900990" imgH="1639733" progId="Word.Document.12">
                  <p:embed/>
                  <p:pic>
                    <p:nvPicPr>
                      <p:cNvPr id="9" name="オブジェクト 8"/>
                      <p:cNvPicPr/>
                      <p:nvPr/>
                    </p:nvPicPr>
                    <p:blipFill>
                      <a:blip r:embed="rId12"/>
                      <a:stretch>
                        <a:fillRect/>
                      </a:stretch>
                    </p:blipFill>
                    <p:spPr>
                      <a:xfrm>
                        <a:off x="6085205" y="3810000"/>
                        <a:ext cx="3373438" cy="1422400"/>
                      </a:xfrm>
                      <a:prstGeom prst="rect">
                        <a:avLst/>
                      </a:prstGeom>
                    </p:spPr>
                  </p:pic>
                </p:oleObj>
              </mc:Fallback>
            </mc:AlternateContent>
          </a:graphicData>
        </a:graphic>
      </p:graphicFrame>
      <p:sp>
        <p:nvSpPr>
          <p:cNvPr id="2" name="正方形/長方形 1"/>
          <p:cNvSpPr/>
          <p:nvPr/>
        </p:nvSpPr>
        <p:spPr>
          <a:xfrm>
            <a:off x="6134100" y="4957763"/>
            <a:ext cx="3213100" cy="1331277"/>
          </a:xfrm>
          <a:prstGeom prst="rect">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86204F8D-78DC-0F1C-0147-7AB9D7A57F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39167" y="2165996"/>
            <a:ext cx="1802966" cy="1511924"/>
          </a:xfrm>
          <a:prstGeom prst="rect">
            <a:avLst/>
          </a:prstGeom>
        </p:spPr>
      </p:pic>
    </p:spTree>
    <p:extLst>
      <p:ext uri="{BB962C8B-B14F-4D97-AF65-F5344CB8AC3E}">
        <p14:creationId xmlns:p14="http://schemas.microsoft.com/office/powerpoint/2010/main" val="159691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3644844"/>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pPr lvl="0"/>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en-US" altLang="ja-JP" sz="2800" b="1"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4551680" y="126125"/>
            <a:ext cx="5161280" cy="977461"/>
          </a:xfrm>
          <a:prstGeom prst="wedgeRoundRectCallout">
            <a:avLst>
              <a:gd name="adj1" fmla="val 50062"/>
              <a:gd name="adj2" fmla="val 34756"/>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吹き出し 7"/>
          <p:cNvSpPr/>
          <p:nvPr/>
        </p:nvSpPr>
        <p:spPr>
          <a:xfrm>
            <a:off x="302211" y="3983977"/>
            <a:ext cx="6872654" cy="2692721"/>
          </a:xfrm>
          <a:prstGeom prst="wedgeRoundRectCallout">
            <a:avLst>
              <a:gd name="adj1" fmla="val 55405"/>
              <a:gd name="adj2" fmla="val 34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7920" y="2220310"/>
            <a:ext cx="7945120" cy="135449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541945593"/>
              </p:ext>
            </p:extLst>
          </p:nvPr>
        </p:nvGraphicFramePr>
        <p:xfrm>
          <a:off x="407988" y="234950"/>
          <a:ext cx="9007475" cy="901700"/>
        </p:xfrm>
        <a:graphic>
          <a:graphicData uri="http://schemas.openxmlformats.org/presentationml/2006/ole">
            <mc:AlternateContent xmlns:mc="http://schemas.openxmlformats.org/markup-compatibility/2006">
              <mc:Choice xmlns:v="urn:schemas-microsoft-com:vml" Requires="v">
                <p:oleObj name="Document" r:id="rId3" imgW="9261030" imgH="938063" progId="Word.Document.12">
                  <p:embed/>
                </p:oleObj>
              </mc:Choice>
              <mc:Fallback>
                <p:oleObj name="Document" r:id="rId3" imgW="9261030" imgH="938063" progId="Word.Document.12">
                  <p:embed/>
                  <p:pic>
                    <p:nvPicPr>
                      <p:cNvPr id="5" name="オブジェクト 4"/>
                      <p:cNvPicPr/>
                      <p:nvPr/>
                    </p:nvPicPr>
                    <p:blipFill>
                      <a:blip r:embed="rId4"/>
                      <a:stretch>
                        <a:fillRect/>
                      </a:stretch>
                    </p:blipFill>
                    <p:spPr>
                      <a:xfrm>
                        <a:off x="407988" y="234950"/>
                        <a:ext cx="9007475" cy="90170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740268767"/>
              </p:ext>
            </p:extLst>
          </p:nvPr>
        </p:nvGraphicFramePr>
        <p:xfrm>
          <a:off x="4965065" y="233680"/>
          <a:ext cx="4419600" cy="866775"/>
        </p:xfrm>
        <a:graphic>
          <a:graphicData uri="http://schemas.openxmlformats.org/presentationml/2006/ole">
            <mc:AlternateContent xmlns:mc="http://schemas.openxmlformats.org/markup-compatibility/2006">
              <mc:Choice xmlns:v="urn:schemas-microsoft-com:vml" Requires="v">
                <p:oleObj name="文書" r:id="rId5" imgW="5511620" imgH="1142201" progId="Word.Document.12">
                  <p:embed/>
                </p:oleObj>
              </mc:Choice>
              <mc:Fallback>
                <p:oleObj name="文書" r:id="rId5" imgW="5511620" imgH="1142201" progId="Word.Document.12">
                  <p:embed/>
                  <p:pic>
                    <p:nvPicPr>
                      <p:cNvPr id="7" name="オブジェクト 6"/>
                      <p:cNvPicPr/>
                      <p:nvPr/>
                    </p:nvPicPr>
                    <p:blipFill>
                      <a:blip r:embed="rId6"/>
                      <a:stretch>
                        <a:fillRect/>
                      </a:stretch>
                    </p:blipFill>
                    <p:spPr>
                      <a:xfrm>
                        <a:off x="4965065" y="233680"/>
                        <a:ext cx="4419600" cy="8667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39529565"/>
              </p:ext>
            </p:extLst>
          </p:nvPr>
        </p:nvGraphicFramePr>
        <p:xfrm>
          <a:off x="406399" y="1108074"/>
          <a:ext cx="8938017" cy="1112235"/>
        </p:xfrm>
        <a:graphic>
          <a:graphicData uri="http://schemas.openxmlformats.org/presentationml/2006/ole">
            <mc:AlternateContent xmlns:mc="http://schemas.openxmlformats.org/markup-compatibility/2006">
              <mc:Choice xmlns:v="urn:schemas-microsoft-com:vml" Requires="v">
                <p:oleObj name="文書" r:id="rId7" imgW="11889138" imgH="1472090" progId="Word.Document.12">
                  <p:embed/>
                </p:oleObj>
              </mc:Choice>
              <mc:Fallback>
                <p:oleObj name="文書" r:id="rId7" imgW="11889138" imgH="1472090" progId="Word.Document.12">
                  <p:embed/>
                  <p:pic>
                    <p:nvPicPr>
                      <p:cNvPr id="9" name="オブジェクト 8"/>
                      <p:cNvPicPr/>
                      <p:nvPr/>
                    </p:nvPicPr>
                    <p:blipFill>
                      <a:blip r:embed="rId8"/>
                      <a:stretch>
                        <a:fillRect/>
                      </a:stretch>
                    </p:blipFill>
                    <p:spPr>
                      <a:xfrm>
                        <a:off x="406399" y="1108074"/>
                        <a:ext cx="8938017" cy="111223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977177191"/>
              </p:ext>
            </p:extLst>
          </p:nvPr>
        </p:nvGraphicFramePr>
        <p:xfrm>
          <a:off x="1362076" y="3566795"/>
          <a:ext cx="2045583" cy="310678"/>
        </p:xfrm>
        <a:graphic>
          <a:graphicData uri="http://schemas.openxmlformats.org/presentationml/2006/ole">
            <mc:AlternateContent xmlns:mc="http://schemas.openxmlformats.org/markup-compatibility/2006">
              <mc:Choice xmlns:v="urn:schemas-microsoft-com:vml" Requires="v">
                <p:oleObj name="文書" r:id="rId9" imgW="3008211" imgH="456880" progId="Word.Document.12">
                  <p:embed/>
                </p:oleObj>
              </mc:Choice>
              <mc:Fallback>
                <p:oleObj name="文書" r:id="rId9" imgW="3008211" imgH="456880" progId="Word.Document.12">
                  <p:embed/>
                  <p:pic>
                    <p:nvPicPr>
                      <p:cNvPr id="11" name="オブジェクト 10"/>
                      <p:cNvPicPr/>
                      <p:nvPr/>
                    </p:nvPicPr>
                    <p:blipFill>
                      <a:blip r:embed="rId10"/>
                      <a:stretch>
                        <a:fillRect/>
                      </a:stretch>
                    </p:blipFill>
                    <p:spPr>
                      <a:xfrm>
                        <a:off x="1362076" y="3566795"/>
                        <a:ext cx="2045583" cy="31067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143671243"/>
              </p:ext>
            </p:extLst>
          </p:nvPr>
        </p:nvGraphicFramePr>
        <p:xfrm>
          <a:off x="689292" y="4080510"/>
          <a:ext cx="7724775" cy="2438400"/>
        </p:xfrm>
        <a:graphic>
          <a:graphicData uri="http://schemas.openxmlformats.org/presentationml/2006/ole">
            <mc:AlternateContent xmlns:mc="http://schemas.openxmlformats.org/markup-compatibility/2006">
              <mc:Choice xmlns:v="urn:schemas-microsoft-com:vml" Requires="v">
                <p:oleObj name="文書" r:id="rId11" imgW="8029409" imgH="2538385" progId="Word.Document.12">
                  <p:embed/>
                </p:oleObj>
              </mc:Choice>
              <mc:Fallback>
                <p:oleObj name="文書" r:id="rId11" imgW="8029409" imgH="2538385" progId="Word.Document.12">
                  <p:embed/>
                  <p:pic>
                    <p:nvPicPr>
                      <p:cNvPr id="9" name="オブジェクト 8"/>
                      <p:cNvPicPr/>
                      <p:nvPr/>
                    </p:nvPicPr>
                    <p:blipFill>
                      <a:blip r:embed="rId12"/>
                      <a:stretch>
                        <a:fillRect/>
                      </a:stretch>
                    </p:blipFill>
                    <p:spPr>
                      <a:xfrm>
                        <a:off x="689292" y="4080510"/>
                        <a:ext cx="7724775" cy="24384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951FFA4D-1542-5CE2-5FA3-A0E4C881AE0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2563" y="4338043"/>
            <a:ext cx="1260477" cy="2180867"/>
          </a:xfrm>
          <a:prstGeom prst="rect">
            <a:avLst/>
          </a:prstGeom>
        </p:spPr>
      </p:pic>
    </p:spTree>
    <p:extLst>
      <p:ext uri="{BB962C8B-B14F-4D97-AF65-F5344CB8AC3E}">
        <p14:creationId xmlns:p14="http://schemas.microsoft.com/office/powerpoint/2010/main" val="17285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36290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219808" y="4098751"/>
            <a:ext cx="8323416" cy="2451538"/>
          </a:xfrm>
          <a:custGeom>
            <a:avLst/>
            <a:gdLst>
              <a:gd name="connsiteX0" fmla="*/ 0 w 8316000"/>
              <a:gd name="connsiteY0" fmla="*/ 408598 h 2451538"/>
              <a:gd name="connsiteX1" fmla="*/ 408598 w 8316000"/>
              <a:gd name="connsiteY1" fmla="*/ 0 h 2451538"/>
              <a:gd name="connsiteX2" fmla="*/ 4851000 w 8316000"/>
              <a:gd name="connsiteY2" fmla="*/ 0 h 2451538"/>
              <a:gd name="connsiteX3" fmla="*/ 4851000 w 8316000"/>
              <a:gd name="connsiteY3" fmla="*/ 0 h 2451538"/>
              <a:gd name="connsiteX4" fmla="*/ 6930000 w 8316000"/>
              <a:gd name="connsiteY4" fmla="*/ 0 h 2451538"/>
              <a:gd name="connsiteX5" fmla="*/ 7907402 w 8316000"/>
              <a:gd name="connsiteY5" fmla="*/ 0 h 2451538"/>
              <a:gd name="connsiteX6" fmla="*/ 8316000 w 8316000"/>
              <a:gd name="connsiteY6" fmla="*/ 408598 h 2451538"/>
              <a:gd name="connsiteX7" fmla="*/ 8316000 w 8316000"/>
              <a:gd name="connsiteY7" fmla="*/ 1430064 h 2451538"/>
              <a:gd name="connsiteX8" fmla="*/ 8691467 w 8316000"/>
              <a:gd name="connsiteY8" fmla="*/ 1675896 h 2451538"/>
              <a:gd name="connsiteX9" fmla="*/ 8316000 w 8316000"/>
              <a:gd name="connsiteY9" fmla="*/ 2042948 h 2451538"/>
              <a:gd name="connsiteX10" fmla="*/ 8316000 w 8316000"/>
              <a:gd name="connsiteY10" fmla="*/ 2042940 h 2451538"/>
              <a:gd name="connsiteX11" fmla="*/ 7907402 w 8316000"/>
              <a:gd name="connsiteY11" fmla="*/ 2451538 h 2451538"/>
              <a:gd name="connsiteX12" fmla="*/ 6930000 w 8316000"/>
              <a:gd name="connsiteY12" fmla="*/ 2451538 h 2451538"/>
              <a:gd name="connsiteX13" fmla="*/ 4851000 w 8316000"/>
              <a:gd name="connsiteY13" fmla="*/ 2451538 h 2451538"/>
              <a:gd name="connsiteX14" fmla="*/ 4851000 w 8316000"/>
              <a:gd name="connsiteY14" fmla="*/ 2451538 h 2451538"/>
              <a:gd name="connsiteX15" fmla="*/ 408598 w 8316000"/>
              <a:gd name="connsiteY15" fmla="*/ 2451538 h 2451538"/>
              <a:gd name="connsiteX16" fmla="*/ 0 w 8316000"/>
              <a:gd name="connsiteY16" fmla="*/ 2042940 h 2451538"/>
              <a:gd name="connsiteX17" fmla="*/ 0 w 8316000"/>
              <a:gd name="connsiteY17" fmla="*/ 2042948 h 2451538"/>
              <a:gd name="connsiteX18" fmla="*/ 0 w 8316000"/>
              <a:gd name="connsiteY18" fmla="*/ 1430064 h 2451538"/>
              <a:gd name="connsiteX19" fmla="*/ 0 w 8316000"/>
              <a:gd name="connsiteY19" fmla="*/ 1430064 h 2451538"/>
              <a:gd name="connsiteX20" fmla="*/ 0 w 8316000"/>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16000 w 8691467"/>
              <a:gd name="connsiteY9" fmla="*/ 20429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05840 w 8691467"/>
              <a:gd name="connsiteY10" fmla="*/ 208358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91467" h="2451538">
                <a:moveTo>
                  <a:pt x="0" y="408598"/>
                </a:moveTo>
                <a:cubicBezTo>
                  <a:pt x="0" y="182936"/>
                  <a:pt x="182936" y="0"/>
                  <a:pt x="408598" y="0"/>
                </a:cubicBezTo>
                <a:lnTo>
                  <a:pt x="4851000" y="0"/>
                </a:lnTo>
                <a:lnTo>
                  <a:pt x="4851000" y="0"/>
                </a:lnTo>
                <a:lnTo>
                  <a:pt x="6930000" y="0"/>
                </a:lnTo>
                <a:lnTo>
                  <a:pt x="7907402" y="0"/>
                </a:lnTo>
                <a:cubicBezTo>
                  <a:pt x="8133064" y="0"/>
                  <a:pt x="8316000" y="182936"/>
                  <a:pt x="8316000" y="408598"/>
                </a:cubicBezTo>
                <a:lnTo>
                  <a:pt x="8316000" y="1430064"/>
                </a:lnTo>
                <a:lnTo>
                  <a:pt x="8691467" y="1675896"/>
                </a:lnTo>
                <a:lnTo>
                  <a:pt x="8326160" y="1890548"/>
                </a:lnTo>
                <a:lnTo>
                  <a:pt x="8305840" y="2083580"/>
                </a:lnTo>
                <a:cubicBezTo>
                  <a:pt x="8305840" y="2309242"/>
                  <a:pt x="8133064" y="2451538"/>
                  <a:pt x="7907402" y="2451538"/>
                </a:cubicBezTo>
                <a:lnTo>
                  <a:pt x="6930000" y="2451538"/>
                </a:lnTo>
                <a:lnTo>
                  <a:pt x="4851000" y="2451538"/>
                </a:lnTo>
                <a:lnTo>
                  <a:pt x="4851000" y="2451538"/>
                </a:lnTo>
                <a:lnTo>
                  <a:pt x="408598" y="2451538"/>
                </a:lnTo>
                <a:cubicBezTo>
                  <a:pt x="182936" y="2451538"/>
                  <a:pt x="0" y="2268602"/>
                  <a:pt x="0" y="2042940"/>
                </a:cubicBezTo>
                <a:lnTo>
                  <a:pt x="0" y="2042948"/>
                </a:lnTo>
                <a:lnTo>
                  <a:pt x="0" y="1430064"/>
                </a:lnTo>
                <a:lnTo>
                  <a:pt x="0" y="1430064"/>
                </a:lnTo>
                <a:lnTo>
                  <a:pt x="0" y="408598"/>
                </a:lnTo>
                <a:close/>
              </a:path>
            </a:pathLst>
          </a:cu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nchorCtr="0"/>
          <a:lstStyle/>
          <a:p>
            <a:pPr marL="92075"/>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093472626"/>
              </p:ext>
            </p:extLst>
          </p:nvPr>
        </p:nvGraphicFramePr>
        <p:xfrm>
          <a:off x="407988" y="234950"/>
          <a:ext cx="9007475" cy="901700"/>
        </p:xfrm>
        <a:graphic>
          <a:graphicData uri="http://schemas.openxmlformats.org/presentationml/2006/ole">
            <mc:AlternateContent xmlns:mc="http://schemas.openxmlformats.org/markup-compatibility/2006">
              <mc:Choice xmlns:v="urn:schemas-microsoft-com:vml" Requires="v">
                <p:oleObj name="Document" r:id="rId3" imgW="9261030" imgH="938063" progId="Word.Document.12">
                  <p:embed/>
                </p:oleObj>
              </mc:Choice>
              <mc:Fallback>
                <p:oleObj name="Document" r:id="rId3" imgW="9261030" imgH="938063" progId="Word.Document.12">
                  <p:embed/>
                  <p:pic>
                    <p:nvPicPr>
                      <p:cNvPr id="5" name="オブジェクト 4"/>
                      <p:cNvPicPr/>
                      <p:nvPr/>
                    </p:nvPicPr>
                    <p:blipFill>
                      <a:blip r:embed="rId4"/>
                      <a:stretch>
                        <a:fillRect/>
                      </a:stretch>
                    </p:blipFill>
                    <p:spPr>
                      <a:xfrm>
                        <a:off x="407988" y="234950"/>
                        <a:ext cx="9007475" cy="90170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22160426"/>
              </p:ext>
            </p:extLst>
          </p:nvPr>
        </p:nvGraphicFramePr>
        <p:xfrm>
          <a:off x="409575" y="1066800"/>
          <a:ext cx="8343900" cy="2790825"/>
        </p:xfrm>
        <a:graphic>
          <a:graphicData uri="http://schemas.openxmlformats.org/presentationml/2006/ole">
            <mc:AlternateContent xmlns:mc="http://schemas.openxmlformats.org/markup-compatibility/2006">
              <mc:Choice xmlns:v="urn:schemas-microsoft-com:vml" Requires="v">
                <p:oleObj name="文書" r:id="rId5" imgW="11730735" imgH="3915142" progId="Word.Document.12">
                  <p:embed/>
                </p:oleObj>
              </mc:Choice>
              <mc:Fallback>
                <p:oleObj name="文書" r:id="rId5" imgW="11730735" imgH="3915142" progId="Word.Document.12">
                  <p:embed/>
                  <p:pic>
                    <p:nvPicPr>
                      <p:cNvPr id="9" name="オブジェクト 8"/>
                      <p:cNvPicPr/>
                      <p:nvPr/>
                    </p:nvPicPr>
                    <p:blipFill>
                      <a:blip r:embed="rId6"/>
                      <a:stretch>
                        <a:fillRect/>
                      </a:stretch>
                    </p:blipFill>
                    <p:spPr>
                      <a:xfrm>
                        <a:off x="409575" y="1066800"/>
                        <a:ext cx="8343900" cy="279082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662429577"/>
              </p:ext>
            </p:extLst>
          </p:nvPr>
        </p:nvGraphicFramePr>
        <p:xfrm>
          <a:off x="542925" y="4286250"/>
          <a:ext cx="7858125" cy="2228850"/>
        </p:xfrm>
        <a:graphic>
          <a:graphicData uri="http://schemas.openxmlformats.org/presentationml/2006/ole">
            <mc:AlternateContent xmlns:mc="http://schemas.openxmlformats.org/markup-compatibility/2006">
              <mc:Choice xmlns:v="urn:schemas-microsoft-com:vml" Requires="v">
                <p:oleObj name="文書" r:id="rId7" imgW="8029409" imgH="2284402" progId="Word.Document.12">
                  <p:embed/>
                </p:oleObj>
              </mc:Choice>
              <mc:Fallback>
                <p:oleObj name="文書" r:id="rId7" imgW="8029409" imgH="2284402" progId="Word.Document.12">
                  <p:embed/>
                  <p:pic>
                    <p:nvPicPr>
                      <p:cNvPr id="7" name="オブジェクト 6"/>
                      <p:cNvPicPr/>
                      <p:nvPr/>
                    </p:nvPicPr>
                    <p:blipFill>
                      <a:blip r:embed="rId8"/>
                      <a:stretch>
                        <a:fillRect/>
                      </a:stretch>
                    </p:blipFill>
                    <p:spPr>
                      <a:xfrm>
                        <a:off x="542925" y="4286250"/>
                        <a:ext cx="7858125" cy="2228850"/>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51BC67E6-B273-2E92-DB55-18E351BDB559}"/>
              </a:ext>
            </a:extLst>
          </p:cNvPr>
          <p:cNvPicPr>
            <a:picLocks noChangeAspect="1"/>
          </p:cNvPicPr>
          <p:nvPr/>
        </p:nvPicPr>
        <p:blipFill>
          <a:blip r:embed="rId9"/>
          <a:stretch>
            <a:fillRect/>
          </a:stretch>
        </p:blipFill>
        <p:spPr>
          <a:xfrm>
            <a:off x="8613562" y="4686300"/>
            <a:ext cx="950663" cy="1644830"/>
          </a:xfrm>
          <a:prstGeom prst="rect">
            <a:avLst/>
          </a:prstGeom>
        </p:spPr>
      </p:pic>
    </p:spTree>
    <p:extLst>
      <p:ext uri="{BB962C8B-B14F-4D97-AF65-F5344CB8AC3E}">
        <p14:creationId xmlns:p14="http://schemas.microsoft.com/office/powerpoint/2010/main" val="823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55A2-A7A6-A54B-F8BD-5809BF3EFDC5}"/>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FF6F690A-23AB-1F18-005D-5D189161EDCC}"/>
              </a:ext>
            </a:extLst>
          </p:cNvPr>
          <p:cNvSpPr/>
          <p:nvPr/>
        </p:nvSpPr>
        <p:spPr>
          <a:xfrm>
            <a:off x="205154" y="189035"/>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2" name="オブジェクト 11">
            <a:extLst>
              <a:ext uri="{FF2B5EF4-FFF2-40B4-BE49-F238E27FC236}">
                <a16:creationId xmlns:a16="http://schemas.microsoft.com/office/drawing/2014/main" id="{92BBDC2B-BD0A-37F7-8E93-1D0B140C09A1}"/>
              </a:ext>
            </a:extLst>
          </p:cNvPr>
          <p:cNvGraphicFramePr>
            <a:graphicFrameLocks noChangeAspect="1"/>
          </p:cNvGraphicFramePr>
          <p:nvPr/>
        </p:nvGraphicFramePr>
        <p:xfrm>
          <a:off x="407988" y="189035"/>
          <a:ext cx="8859837" cy="1087438"/>
        </p:xfrm>
        <a:graphic>
          <a:graphicData uri="http://schemas.openxmlformats.org/presentationml/2006/ole">
            <mc:AlternateContent xmlns:mc="http://schemas.openxmlformats.org/markup-compatibility/2006">
              <mc:Choice xmlns:v="urn:schemas-microsoft-com:vml" Requires="v">
                <p:oleObj name="Document" r:id="rId3" imgW="9261030" imgH="1146081" progId="Word.Document.12">
                  <p:embed/>
                </p:oleObj>
              </mc:Choice>
              <mc:Fallback>
                <p:oleObj name="Document" r:id="rId3" imgW="9261030" imgH="1146081" progId="Word.Document.12">
                  <p:embed/>
                  <p:pic>
                    <p:nvPicPr>
                      <p:cNvPr id="12" name="オブジェクト 11">
                        <a:extLst>
                          <a:ext uri="{FF2B5EF4-FFF2-40B4-BE49-F238E27FC236}">
                            <a16:creationId xmlns:a16="http://schemas.microsoft.com/office/drawing/2014/main" id="{92BBDC2B-BD0A-37F7-8E93-1D0B140C09A1}"/>
                          </a:ext>
                        </a:extLst>
                      </p:cNvPr>
                      <p:cNvPicPr/>
                      <p:nvPr/>
                    </p:nvPicPr>
                    <p:blipFill>
                      <a:blip r:embed="rId4"/>
                      <a:stretch>
                        <a:fillRect/>
                      </a:stretch>
                    </p:blipFill>
                    <p:spPr>
                      <a:xfrm>
                        <a:off x="407988" y="189035"/>
                        <a:ext cx="8859837" cy="1087438"/>
                      </a:xfrm>
                      <a:prstGeom prst="rect">
                        <a:avLst/>
                      </a:prstGeom>
                    </p:spPr>
                  </p:pic>
                </p:oleObj>
              </mc:Fallback>
            </mc:AlternateContent>
          </a:graphicData>
        </a:graphic>
      </p:graphicFrame>
      <p:sp>
        <p:nvSpPr>
          <p:cNvPr id="2" name="角丸四角形吹き出し 1">
            <a:extLst>
              <a:ext uri="{FF2B5EF4-FFF2-40B4-BE49-F238E27FC236}">
                <a16:creationId xmlns:a16="http://schemas.microsoft.com/office/drawing/2014/main" id="{E1D53156-00DE-A96B-446A-2EB62EB693E8}"/>
              </a:ext>
            </a:extLst>
          </p:cNvPr>
          <p:cNvSpPr/>
          <p:nvPr/>
        </p:nvSpPr>
        <p:spPr>
          <a:xfrm>
            <a:off x="2203411" y="1857110"/>
            <a:ext cx="7295381" cy="3143777"/>
          </a:xfrm>
          <a:prstGeom prst="wedgeRoundRectCallout">
            <a:avLst>
              <a:gd name="adj1" fmla="val -54786"/>
              <a:gd name="adj2" fmla="val -12528"/>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2F0BE59-CD7B-F343-D4A9-9AAA048E0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208" y="2239273"/>
            <a:ext cx="1403037" cy="2379453"/>
          </a:xfrm>
          <a:prstGeom prst="rect">
            <a:avLst/>
          </a:prstGeom>
        </p:spPr>
      </p:pic>
      <p:graphicFrame>
        <p:nvGraphicFramePr>
          <p:cNvPr id="7" name="オブジェクト 6">
            <a:extLst>
              <a:ext uri="{FF2B5EF4-FFF2-40B4-BE49-F238E27FC236}">
                <a16:creationId xmlns:a16="http://schemas.microsoft.com/office/drawing/2014/main" id="{709E958E-03BA-B2C4-1CBD-9B32CB445BDB}"/>
              </a:ext>
            </a:extLst>
          </p:cNvPr>
          <p:cNvGraphicFramePr>
            <a:graphicFrameLocks noChangeAspect="1"/>
          </p:cNvGraphicFramePr>
          <p:nvPr>
            <p:extLst>
              <p:ext uri="{D42A27DB-BD31-4B8C-83A1-F6EECF244321}">
                <p14:modId xmlns:p14="http://schemas.microsoft.com/office/powerpoint/2010/main" val="4222048897"/>
              </p:ext>
            </p:extLst>
          </p:nvPr>
        </p:nvGraphicFramePr>
        <p:xfrm>
          <a:off x="2610619" y="2167220"/>
          <a:ext cx="7295381" cy="2451506"/>
        </p:xfrm>
        <a:graphic>
          <a:graphicData uri="http://schemas.openxmlformats.org/presentationml/2006/ole">
            <mc:AlternateContent xmlns:mc="http://schemas.openxmlformats.org/markup-compatibility/2006">
              <mc:Choice xmlns:v="urn:schemas-microsoft-com:vml" Requires="v">
                <p:oleObj name="Document" r:id="rId6" imgW="5675964" imgH="2057346" progId="Word.Document.12">
                  <p:embed/>
                </p:oleObj>
              </mc:Choice>
              <mc:Fallback>
                <p:oleObj name="Document" r:id="rId6" imgW="5675964" imgH="2057346" progId="Word.Document.12">
                  <p:embed/>
                  <p:pic>
                    <p:nvPicPr>
                      <p:cNvPr id="7" name="オブジェクト 6">
                        <a:extLst>
                          <a:ext uri="{FF2B5EF4-FFF2-40B4-BE49-F238E27FC236}">
                            <a16:creationId xmlns:a16="http://schemas.microsoft.com/office/drawing/2014/main" id="{709E958E-03BA-B2C4-1CBD-9B32CB445BDB}"/>
                          </a:ext>
                        </a:extLst>
                      </p:cNvPr>
                      <p:cNvPicPr/>
                      <p:nvPr/>
                    </p:nvPicPr>
                    <p:blipFill>
                      <a:blip r:embed="rId7"/>
                      <a:stretch>
                        <a:fillRect/>
                      </a:stretch>
                    </p:blipFill>
                    <p:spPr>
                      <a:xfrm>
                        <a:off x="2610619" y="2167220"/>
                        <a:ext cx="7295381" cy="2451506"/>
                      </a:xfrm>
                      <a:prstGeom prst="rect">
                        <a:avLst/>
                      </a:prstGeom>
                    </p:spPr>
                  </p:pic>
                </p:oleObj>
              </mc:Fallback>
            </mc:AlternateContent>
          </a:graphicData>
        </a:graphic>
      </p:graphicFrame>
    </p:spTree>
    <p:extLst>
      <p:ext uri="{BB962C8B-B14F-4D97-AF65-F5344CB8AC3E}">
        <p14:creationId xmlns:p14="http://schemas.microsoft.com/office/powerpoint/2010/main" val="1917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53050"/>
            <a:ext cx="9525000" cy="148287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76200" y="1568595"/>
            <a:ext cx="9783764" cy="5122445"/>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sz="2400" b="1" dirty="0">
                <a:latin typeface="HG丸ｺﾞｼｯｸM-PRO" panose="020F0600000000000000" pitchFamily="50" charset="-128"/>
                <a:ea typeface="HG丸ｺﾞｼｯｸM-PRO" panose="020F0600000000000000" pitchFamily="50" charset="-128"/>
              </a:rPr>
              <a:t>①万引きされたものだと知っていて、もらったり、買ったりする。</a:t>
            </a:r>
            <a:r>
              <a:rPr kumimoji="1" lang="ja-JP" altLang="en-US" sz="2000" b="1" dirty="0">
                <a:latin typeface="HG丸ｺﾞｼｯｸM-PRO" panose="020F0600000000000000" pitchFamily="50" charset="-128"/>
                <a:ea typeface="HG丸ｺﾞｼｯｸM-PRO" panose="020F0600000000000000" pitchFamily="50" charset="-128"/>
              </a:rPr>
              <a:t>　　　　　　　　　　　　　　　　　　　　　　　　　　　　　　　</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盗品等無（有）償譲受け罪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②</a:t>
            </a:r>
            <a:r>
              <a:rPr kumimoji="1" lang="ja-JP" altLang="en-US" sz="2400" b="1" dirty="0">
                <a:latin typeface="HG丸ｺﾞｼｯｸM-PRO" panose="020F0600000000000000" pitchFamily="50" charset="-128"/>
                <a:ea typeface="HG丸ｺﾞｼｯｸM-PRO" panose="020F0600000000000000" pitchFamily="50" charset="-128"/>
              </a:rPr>
              <a:t>万引きされたものだと知っていて、お店やネットオークション、フリマアプリなどで売る</a:t>
            </a:r>
            <a:r>
              <a:rPr kumimoji="1" lang="ja-JP" altLang="en-US" b="1"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詐欺罪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r>
              <a:rPr kumimoji="1" lang="ja-JP" altLang="en-US" b="1" dirty="0">
                <a:solidFill>
                  <a:srgbClr val="00B050"/>
                </a:solidFill>
                <a:latin typeface="HG丸ｺﾞｼｯｸM-PRO" panose="020F0600000000000000" pitchFamily="50" charset="-128"/>
                <a:ea typeface="HG丸ｺﾞｼｯｸM-PRO" panose="020F0600000000000000" pitchFamily="50" charset="-128"/>
              </a:rPr>
              <a:t>　　　　　　　　　　　　　　　　　　　　　　　　　　　　　　　　　　</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endParaRPr kumimoji="1" lang="en-US" altLang="ja-JP" sz="2000" b="1" dirty="0">
              <a:solidFill>
                <a:srgbClr val="00B050"/>
              </a:solidFill>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③</a:t>
            </a:r>
            <a:r>
              <a:rPr kumimoji="1" lang="ja-JP" altLang="en-US" sz="2400" b="1" dirty="0">
                <a:latin typeface="HG丸ｺﾞｼｯｸM-PRO" panose="020F0600000000000000" pitchFamily="50" charset="-128"/>
                <a:ea typeface="HG丸ｺﾞｼｯｸM-PRO" panose="020F0600000000000000" pitchFamily="50" charset="-128"/>
              </a:rPr>
              <a:t>友達の傘を勝手に持っていき、ずっと使っている。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窃盗罪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r>
              <a:rPr kumimoji="1" lang="ja-JP" altLang="en-US" sz="2400" b="1" dirty="0">
                <a:latin typeface="HG丸ｺﾞｼｯｸM-PRO" panose="020F0600000000000000" pitchFamily="50" charset="-128"/>
                <a:ea typeface="HG丸ｺﾞｼｯｸM-PRO" panose="020F0600000000000000" pitchFamily="50" charset="-128"/>
              </a:rPr>
              <a:t>　　　　　　　　　　　　　　　</a:t>
            </a:r>
          </a:p>
          <a:p>
            <a:r>
              <a:rPr kumimoji="1" lang="en-US" altLang="ja-JP" sz="2400" b="1" dirty="0">
                <a:latin typeface="HG丸ｺﾞｼｯｸM-PRO" panose="020F0600000000000000" pitchFamily="50" charset="-128"/>
                <a:ea typeface="HG丸ｺﾞｼｯｸM-PRO" panose="020F0600000000000000" pitchFamily="50" charset="-128"/>
              </a:rPr>
              <a:t>④</a:t>
            </a:r>
            <a:r>
              <a:rPr kumimoji="1" lang="ja-JP" altLang="en-US" sz="2400" b="1" dirty="0">
                <a:latin typeface="HG丸ｺﾞｼｯｸM-PRO" panose="020F0600000000000000" pitchFamily="50" charset="-128"/>
                <a:ea typeface="HG丸ｺﾞｼｯｸM-PRO" panose="020F0600000000000000" pitchFamily="50" charset="-128"/>
              </a:rPr>
              <a:t>自動販売機や道で拾ったお金で買い物をする。</a:t>
            </a:r>
            <a:r>
              <a:rPr kumimoji="1" lang="en-US" altLang="ja-JP" sz="2400"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遺失物等横領罪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インターネットやＳＮＳ等で中学生も対象に募集するアルバイト　　</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　は、</a:t>
            </a: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「闇バイト」</a:t>
            </a:r>
            <a:r>
              <a:rPr kumimoji="1" lang="ja-JP" altLang="en-US" sz="2400" b="1" dirty="0">
                <a:latin typeface="HG丸ｺﾞｼｯｸM-PRO" panose="020F0600000000000000" pitchFamily="50" charset="-128"/>
                <a:ea typeface="HG丸ｺﾞｼｯｸM-PRO" panose="020F0600000000000000" pitchFamily="50" charset="-128"/>
              </a:rPr>
              <a:t>で犯罪の可能性が高いです。やりとりする前に、</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　必ず大人に相談しましょう。</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endParaRPr kumimoji="1" lang="en-US" altLang="ja-JP" sz="2000"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03100665"/>
              </p:ext>
            </p:extLst>
          </p:nvPr>
        </p:nvGraphicFramePr>
        <p:xfrm>
          <a:off x="590550" y="85725"/>
          <a:ext cx="9269414" cy="888219"/>
        </p:xfrm>
        <a:graphic>
          <a:graphicData uri="http://schemas.openxmlformats.org/presentationml/2006/ole">
            <mc:AlternateContent xmlns:mc="http://schemas.openxmlformats.org/markup-compatibility/2006">
              <mc:Choice xmlns:v="urn:schemas-microsoft-com:vml" Requires="v">
                <p:oleObj name="文書" r:id="rId3" imgW="9269414" imgH="888219" progId="Word.Document.12">
                  <p:embed/>
                </p:oleObj>
              </mc:Choice>
              <mc:Fallback>
                <p:oleObj name="文書" r:id="rId3" imgW="9269414" imgH="888219" progId="Word.Document.12">
                  <p:embed/>
                  <p:pic>
                    <p:nvPicPr>
                      <p:cNvPr id="6" name="オブジェクト 5"/>
                      <p:cNvPicPr/>
                      <p:nvPr/>
                    </p:nvPicPr>
                    <p:blipFill>
                      <a:blip r:embed="rId4"/>
                      <a:stretch>
                        <a:fillRect/>
                      </a:stretch>
                    </p:blipFill>
                    <p:spPr>
                      <a:xfrm>
                        <a:off x="590550" y="85725"/>
                        <a:ext cx="9269414" cy="88821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55245463"/>
              </p:ext>
            </p:extLst>
          </p:nvPr>
        </p:nvGraphicFramePr>
        <p:xfrm>
          <a:off x="552450" y="685800"/>
          <a:ext cx="9277350" cy="885825"/>
        </p:xfrm>
        <a:graphic>
          <a:graphicData uri="http://schemas.openxmlformats.org/presentationml/2006/ole">
            <mc:AlternateContent xmlns:mc="http://schemas.openxmlformats.org/markup-compatibility/2006">
              <mc:Choice xmlns:v="urn:schemas-microsoft-com:vml" Requires="v">
                <p:oleObj name="文書" r:id="rId5" imgW="9269414" imgH="888219" progId="Word.Document.12">
                  <p:embed/>
                </p:oleObj>
              </mc:Choice>
              <mc:Fallback>
                <p:oleObj name="文書" r:id="rId5" imgW="9269414" imgH="888219" progId="Word.Document.12">
                  <p:embed/>
                  <p:pic>
                    <p:nvPicPr>
                      <p:cNvPr id="6" name="オブジェクト 5"/>
                      <p:cNvPicPr/>
                      <p:nvPr/>
                    </p:nvPicPr>
                    <p:blipFill>
                      <a:blip r:embed="rId6"/>
                      <a:stretch>
                        <a:fillRect/>
                      </a:stretch>
                    </p:blipFill>
                    <p:spPr>
                      <a:xfrm>
                        <a:off x="552450" y="685800"/>
                        <a:ext cx="9277350" cy="885825"/>
                      </a:xfrm>
                      <a:prstGeom prst="rect">
                        <a:avLst/>
                      </a:prstGeom>
                    </p:spPr>
                  </p:pic>
                </p:oleObj>
              </mc:Fallback>
            </mc:AlternateContent>
          </a:graphicData>
        </a:graphic>
      </p:graphicFrame>
    </p:spTree>
    <p:extLst>
      <p:ext uri="{BB962C8B-B14F-4D97-AF65-F5344CB8AC3E}">
        <p14:creationId xmlns:p14="http://schemas.microsoft.com/office/powerpoint/2010/main" val="272882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20" name="フリーフォーム 19"/>
          <p:cNvSpPr/>
          <p:nvPr/>
        </p:nvSpPr>
        <p:spPr>
          <a:xfrm>
            <a:off x="2746469" y="3668631"/>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3" imgW="8029409" imgH="3014332" progId="Word.Document.12">
                  <p:embed/>
                </p:oleObj>
              </mc:Choice>
              <mc:Fallback>
                <p:oleObj name="文書" r:id="rId3" imgW="8029409" imgH="3014332" progId="Word.Document.12">
                  <p:embed/>
                  <p:pic>
                    <p:nvPicPr>
                      <p:cNvPr id="10" name="オブジェクト 9"/>
                      <p:cNvPicPr/>
                      <p:nvPr/>
                    </p:nvPicPr>
                    <p:blipFill>
                      <a:blip r:embed="rId4"/>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701875263"/>
              </p:ext>
            </p:extLst>
          </p:nvPr>
        </p:nvGraphicFramePr>
        <p:xfrm>
          <a:off x="3990975" y="3860165"/>
          <a:ext cx="4857750" cy="1276350"/>
        </p:xfrm>
        <a:graphic>
          <a:graphicData uri="http://schemas.openxmlformats.org/presentationml/2006/ole">
            <mc:AlternateContent xmlns:mc="http://schemas.openxmlformats.org/markup-compatibility/2006">
              <mc:Choice xmlns:v="urn:schemas-microsoft-com:vml" Requires="v">
                <p:oleObj name="文書" r:id="rId5" imgW="4916710" imgH="1289698" progId="Word.Document.12">
                  <p:embed/>
                </p:oleObj>
              </mc:Choice>
              <mc:Fallback>
                <p:oleObj name="文書" r:id="rId5" imgW="4916710" imgH="1289698" progId="Word.Document.12">
                  <p:embed/>
                  <p:pic>
                    <p:nvPicPr>
                      <p:cNvPr id="14" name="オブジェクト 13"/>
                      <p:cNvPicPr/>
                      <p:nvPr/>
                    </p:nvPicPr>
                    <p:blipFill>
                      <a:blip r:embed="rId6"/>
                      <a:stretch>
                        <a:fillRect/>
                      </a:stretch>
                    </p:blipFill>
                    <p:spPr>
                      <a:xfrm>
                        <a:off x="3990975" y="3860165"/>
                        <a:ext cx="4857750" cy="127635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7" imgW="11367510" imgH="1142201" progId="Word.Document.12">
                  <p:embed/>
                </p:oleObj>
              </mc:Choice>
              <mc:Fallback>
                <p:oleObj name="文書" r:id="rId7" imgW="11367510" imgH="1142201" progId="Word.Document.12">
                  <p:embed/>
                  <p:pic>
                    <p:nvPicPr>
                      <p:cNvPr id="14" name="オブジェクト 13"/>
                      <p:cNvPicPr/>
                      <p:nvPr/>
                    </p:nvPicPr>
                    <p:blipFill>
                      <a:blip r:embed="rId8"/>
                      <a:stretch>
                        <a:fillRect/>
                      </a:stretch>
                    </p:blipFill>
                    <p:spPr>
                      <a:xfrm>
                        <a:off x="495300" y="5715000"/>
                        <a:ext cx="9086850" cy="9144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02F0BE59-CD7B-F343-D4A9-9AAA048E01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8250" y="3389758"/>
            <a:ext cx="1290571" cy="2188719"/>
          </a:xfrm>
          <a:prstGeom prst="rect">
            <a:avLst/>
          </a:prstGeom>
        </p:spPr>
      </p:pic>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162658" y="129759"/>
            <a:ext cx="7058757" cy="2854740"/>
          </a:xfrm>
          <a:prstGeom prst="wedgeRoundRectCallout">
            <a:avLst>
              <a:gd name="adj1" fmla="val 53448"/>
              <a:gd name="adj2" fmla="val -11107"/>
              <a:gd name="adj3" fmla="val 16667"/>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1943663508"/>
              </p:ext>
            </p:extLst>
          </p:nvPr>
        </p:nvGraphicFramePr>
        <p:xfrm>
          <a:off x="506413" y="309563"/>
          <a:ext cx="6635750" cy="2519362"/>
        </p:xfrm>
        <a:graphic>
          <a:graphicData uri="http://schemas.openxmlformats.org/presentationml/2006/ole">
            <mc:AlternateContent xmlns:mc="http://schemas.openxmlformats.org/markup-compatibility/2006">
              <mc:Choice xmlns:v="urn:schemas-microsoft-com:vml" Requires="v">
                <p:oleObj name="Document" r:id="rId3" imgW="8032248" imgH="3048040" progId="Word.Document.12">
                  <p:embed/>
                </p:oleObj>
              </mc:Choice>
              <mc:Fallback>
                <p:oleObj name="Document" r:id="rId3" imgW="8032248" imgH="3048040" progId="Word.Document.12">
                  <p:embed/>
                  <p:pic>
                    <p:nvPicPr>
                      <p:cNvPr id="13" name="オブジェクト 12"/>
                      <p:cNvPicPr/>
                      <p:nvPr/>
                    </p:nvPicPr>
                    <p:blipFill>
                      <a:blip r:embed="rId4"/>
                      <a:stretch>
                        <a:fillRect/>
                      </a:stretch>
                    </p:blipFill>
                    <p:spPr>
                      <a:xfrm>
                        <a:off x="506413" y="309563"/>
                        <a:ext cx="6635750" cy="251936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5" imgW="1734690" imgH="634596" progId="Word.Document.12">
                  <p:embed/>
                </p:oleObj>
              </mc:Choice>
              <mc:Fallback>
                <p:oleObj name="文書" r:id="rId5" imgW="1734690" imgH="634596" progId="Word.Document.12">
                  <p:embed/>
                  <p:pic>
                    <p:nvPicPr>
                      <p:cNvPr id="17" name="オブジェクト 16"/>
                      <p:cNvPicPr/>
                      <p:nvPr/>
                    </p:nvPicPr>
                    <p:blipFill>
                      <a:blip r:embed="rId6"/>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7" imgW="3078756" imgH="3213272" progId="Word.Document.12">
                  <p:embed/>
                </p:oleObj>
              </mc:Choice>
              <mc:Fallback>
                <p:oleObj name="文書" r:id="rId7" imgW="3078756" imgH="3213272" progId="Word.Document.12">
                  <p:embed/>
                  <p:pic>
                    <p:nvPicPr>
                      <p:cNvPr id="11" name="オブジェクト 10"/>
                      <p:cNvPicPr/>
                      <p:nvPr/>
                    </p:nvPicPr>
                    <p:blipFill>
                      <a:blip r:embed="rId8"/>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9" imgW="3078756" imgH="3210754" progId="Word.Document.12">
                  <p:embed/>
                </p:oleObj>
              </mc:Choice>
              <mc:Fallback>
                <p:oleObj name="文書" r:id="rId9" imgW="3078756" imgH="3210754" progId="Word.Document.12">
                  <p:embed/>
                  <p:pic>
                    <p:nvPicPr>
                      <p:cNvPr id="16" name="オブジェクト 15"/>
                      <p:cNvPicPr/>
                      <p:nvPr/>
                    </p:nvPicPr>
                    <p:blipFill>
                      <a:blip r:embed="rId10"/>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1" imgW="3078756" imgH="3209315" progId="Word.Document.12">
                  <p:embed/>
                </p:oleObj>
              </mc:Choice>
              <mc:Fallback>
                <p:oleObj name="文書" r:id="rId11" imgW="3078756" imgH="3209315" progId="Word.Document.12">
                  <p:embed/>
                  <p:pic>
                    <p:nvPicPr>
                      <p:cNvPr id="17" name="オブジェクト 16"/>
                      <p:cNvPicPr/>
                      <p:nvPr/>
                    </p:nvPicPr>
                    <p:blipFill>
                      <a:blip r:embed="rId12"/>
                      <a:stretch>
                        <a:fillRect/>
                      </a:stretch>
                    </p:blipFill>
                    <p:spPr>
                      <a:xfrm>
                        <a:off x="6546701" y="3602261"/>
                        <a:ext cx="3024000" cy="3137874"/>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20567CEF-5E16-3B62-6660-07D8BA665C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5170" y="961293"/>
            <a:ext cx="1933571" cy="1621447"/>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13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8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3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6" name="オブジェクト 5"/>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597196365"/>
              </p:ext>
            </p:extLst>
          </p:nvPr>
        </p:nvGraphicFramePr>
        <p:xfrm>
          <a:off x="431800" y="2433638"/>
          <a:ext cx="9280525" cy="3856037"/>
        </p:xfrm>
        <a:graphic>
          <a:graphicData uri="http://schemas.openxmlformats.org/presentationml/2006/ole">
            <mc:AlternateContent xmlns:mc="http://schemas.openxmlformats.org/markup-compatibility/2006">
              <mc:Choice xmlns:v="urn:schemas-microsoft-com:vml" Requires="v">
                <p:oleObj name="Document" r:id="rId5" imgW="9090829" imgH="3783617" progId="Word.Document.12">
                  <p:embed/>
                </p:oleObj>
              </mc:Choice>
              <mc:Fallback>
                <p:oleObj name="Document" r:id="rId5" imgW="9090829" imgH="3783617" progId="Word.Document.12">
                  <p:embed/>
                  <p:pic>
                    <p:nvPicPr>
                      <p:cNvPr id="5" name="オブジェクト 4"/>
                      <p:cNvPicPr/>
                      <p:nvPr/>
                    </p:nvPicPr>
                    <p:blipFill>
                      <a:blip r:embed="rId6"/>
                      <a:stretch>
                        <a:fillRect/>
                      </a:stretch>
                    </p:blipFill>
                    <p:spPr>
                      <a:xfrm>
                        <a:off x="431800" y="2433638"/>
                        <a:ext cx="9280525" cy="385603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42921606"/>
              </p:ext>
            </p:extLst>
          </p:nvPr>
        </p:nvGraphicFramePr>
        <p:xfrm>
          <a:off x="645141" y="1428751"/>
          <a:ext cx="8615719" cy="916279"/>
        </p:xfrm>
        <a:graphic>
          <a:graphicData uri="http://schemas.openxmlformats.org/presentationml/2006/ole">
            <mc:AlternateContent xmlns:mc="http://schemas.openxmlformats.org/markup-compatibility/2006">
              <mc:Choice xmlns:v="urn:schemas-microsoft-com:vml" Requires="v">
                <p:oleObj name="文書" r:id="rId7" imgW="8615719" imgH="916279" progId="Word.Document.12">
                  <p:embed/>
                </p:oleObj>
              </mc:Choice>
              <mc:Fallback>
                <p:oleObj name="文書" r:id="rId7" imgW="8615719" imgH="916279" progId="Word.Document.12">
                  <p:embed/>
                  <p:pic>
                    <p:nvPicPr>
                      <p:cNvPr id="8" name="オブジェクト 7"/>
                      <p:cNvPicPr/>
                      <p:nvPr/>
                    </p:nvPicPr>
                    <p:blipFill>
                      <a:blip r:embed="rId8"/>
                      <a:stretch>
                        <a:fillRect/>
                      </a:stretch>
                    </p:blipFill>
                    <p:spPr>
                      <a:xfrm>
                        <a:off x="645141" y="1428751"/>
                        <a:ext cx="8615719" cy="916279"/>
                      </a:xfrm>
                      <a:prstGeom prst="rect">
                        <a:avLst/>
                      </a:prstGeom>
                    </p:spPr>
                  </p:pic>
                </p:oleObj>
              </mc:Fallback>
            </mc:AlternateContent>
          </a:graphicData>
        </a:graphic>
      </p:graphicFrame>
      <p:cxnSp>
        <p:nvCxnSpPr>
          <p:cNvPr id="5" name="直線コネクタ 4"/>
          <p:cNvCxnSpPr/>
          <p:nvPr/>
        </p:nvCxnSpPr>
        <p:spPr>
          <a:xfrm>
            <a:off x="228600" y="2286000"/>
            <a:ext cx="935355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5908431" y="3294951"/>
            <a:ext cx="2110154" cy="4809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犯罪行為</a:t>
            </a:r>
            <a:endParaRPr kumimoji="1" lang="ja-JP" altLang="en-US" dirty="0">
              <a:solidFill>
                <a:srgbClr val="FF0000"/>
              </a:solidFill>
            </a:endParaRPr>
          </a:p>
        </p:txBody>
      </p:sp>
      <p:sp>
        <p:nvSpPr>
          <p:cNvPr id="15" name="正方形/長方形 14"/>
          <p:cNvSpPr/>
          <p:nvPr/>
        </p:nvSpPr>
        <p:spPr>
          <a:xfrm>
            <a:off x="2818302" y="3927231"/>
            <a:ext cx="1218223" cy="55937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窃盗</a:t>
            </a:r>
            <a:endParaRPr kumimoji="1" lang="ja-JP" altLang="en-US" dirty="0">
              <a:solidFill>
                <a:srgbClr val="FF0000"/>
              </a:solidFill>
            </a:endParaRPr>
          </a:p>
        </p:txBody>
      </p:sp>
      <p:sp>
        <p:nvSpPr>
          <p:cNvPr id="16" name="正方形/長方形 15"/>
          <p:cNvSpPr/>
          <p:nvPr/>
        </p:nvSpPr>
        <p:spPr>
          <a:xfrm>
            <a:off x="499456" y="4677508"/>
            <a:ext cx="1135670" cy="524717"/>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１０</a:t>
            </a:r>
            <a:endParaRPr kumimoji="1" lang="ja-JP" altLang="en-US" dirty="0">
              <a:solidFill>
                <a:srgbClr val="FF0000"/>
              </a:solidFill>
            </a:endParaRPr>
          </a:p>
        </p:txBody>
      </p:sp>
      <p:sp>
        <p:nvSpPr>
          <p:cNvPr id="17" name="正方形/長方形 16"/>
          <p:cNvSpPr/>
          <p:nvPr/>
        </p:nvSpPr>
        <p:spPr>
          <a:xfrm>
            <a:off x="3750287" y="5358514"/>
            <a:ext cx="1218223" cy="55937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犯罪</a:t>
            </a:r>
            <a:endParaRPr kumimoji="1" lang="ja-JP" altLang="en-US" dirty="0">
              <a:solidFill>
                <a:srgbClr val="FF0000"/>
              </a:solidFill>
            </a:endParaRPr>
          </a:p>
        </p:txBody>
      </p:sp>
      <p:graphicFrame>
        <p:nvGraphicFramePr>
          <p:cNvPr id="2" name="オブジェクト 1">
            <a:extLst>
              <a:ext uri="{FF2B5EF4-FFF2-40B4-BE49-F238E27FC236}">
                <a16:creationId xmlns:a16="http://schemas.microsoft.com/office/drawing/2014/main" id="{B4BEA216-7055-A50C-70B8-7AFDCFBD522B}"/>
              </a:ext>
            </a:extLst>
          </p:cNvPr>
          <p:cNvGraphicFramePr>
            <a:graphicFrameLocks noChangeAspect="1"/>
          </p:cNvGraphicFramePr>
          <p:nvPr>
            <p:extLst>
              <p:ext uri="{D42A27DB-BD31-4B8C-83A1-F6EECF244321}">
                <p14:modId xmlns:p14="http://schemas.microsoft.com/office/powerpoint/2010/main" val="3585750321"/>
              </p:ext>
            </p:extLst>
          </p:nvPr>
        </p:nvGraphicFramePr>
        <p:xfrm>
          <a:off x="431800" y="85725"/>
          <a:ext cx="2954338" cy="1298575"/>
        </p:xfrm>
        <a:graphic>
          <a:graphicData uri="http://schemas.openxmlformats.org/presentationml/2006/ole">
            <mc:AlternateContent xmlns:mc="http://schemas.openxmlformats.org/markup-compatibility/2006">
              <mc:Choice xmlns:v="urn:schemas-microsoft-com:vml" Requires="v">
                <p:oleObj name="Document" r:id="rId9" imgW="3438617" imgH="1523575" progId="Word.Document.12">
                  <p:embed/>
                </p:oleObj>
              </mc:Choice>
              <mc:Fallback>
                <p:oleObj name="Document" r:id="rId9" imgW="3438617" imgH="1523575" progId="Word.Document.12">
                  <p:embed/>
                  <p:pic>
                    <p:nvPicPr>
                      <p:cNvPr id="0" name=""/>
                      <p:cNvPicPr/>
                      <p:nvPr/>
                    </p:nvPicPr>
                    <p:blipFill>
                      <a:blip r:embed="rId10"/>
                      <a:stretch>
                        <a:fillRect/>
                      </a:stretch>
                    </p:blipFill>
                    <p:spPr>
                      <a:xfrm>
                        <a:off x="431800" y="85725"/>
                        <a:ext cx="2954338" cy="1298575"/>
                      </a:xfrm>
                      <a:prstGeom prst="rect">
                        <a:avLst/>
                      </a:prstGeom>
                    </p:spPr>
                  </p:pic>
                </p:oleObj>
              </mc:Fallback>
            </mc:AlternateContent>
          </a:graphicData>
        </a:graphic>
      </p:graphicFrame>
    </p:spTree>
    <p:extLst>
      <p:ext uri="{BB962C8B-B14F-4D97-AF65-F5344CB8AC3E}">
        <p14:creationId xmlns:p14="http://schemas.microsoft.com/office/powerpoint/2010/main" val="41452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7" name="オブジェクト 6"/>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444931748"/>
              </p:ext>
            </p:extLst>
          </p:nvPr>
        </p:nvGraphicFramePr>
        <p:xfrm>
          <a:off x="320675" y="1408113"/>
          <a:ext cx="9120188" cy="5153025"/>
        </p:xfrm>
        <a:graphic>
          <a:graphicData uri="http://schemas.openxmlformats.org/presentationml/2006/ole">
            <mc:AlternateContent xmlns:mc="http://schemas.openxmlformats.org/markup-compatibility/2006">
              <mc:Choice xmlns:v="urn:schemas-microsoft-com:vml" Requires="v">
                <p:oleObj name="Document" r:id="rId5" imgW="9693190" imgH="5494266" progId="Word.Document.12">
                  <p:embed/>
                </p:oleObj>
              </mc:Choice>
              <mc:Fallback>
                <p:oleObj name="Document" r:id="rId5" imgW="9693190" imgH="5494266" progId="Word.Document.12">
                  <p:embed/>
                  <p:pic>
                    <p:nvPicPr>
                      <p:cNvPr id="8" name="オブジェクト 7"/>
                      <p:cNvPicPr/>
                      <p:nvPr/>
                    </p:nvPicPr>
                    <p:blipFill>
                      <a:blip r:embed="rId6"/>
                      <a:stretch>
                        <a:fillRect/>
                      </a:stretch>
                    </p:blipFill>
                    <p:spPr>
                      <a:xfrm>
                        <a:off x="320675" y="1408113"/>
                        <a:ext cx="9120188" cy="5153025"/>
                      </a:xfrm>
                      <a:prstGeom prst="rect">
                        <a:avLst/>
                      </a:prstGeom>
                    </p:spPr>
                  </p:pic>
                </p:oleObj>
              </mc:Fallback>
            </mc:AlternateContent>
          </a:graphicData>
        </a:graphic>
      </p:graphicFrame>
      <p:sp>
        <p:nvSpPr>
          <p:cNvPr id="11" name="正方形/長方形 10"/>
          <p:cNvSpPr/>
          <p:nvPr/>
        </p:nvSpPr>
        <p:spPr>
          <a:xfrm>
            <a:off x="4493846" y="2031833"/>
            <a:ext cx="2082800"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防犯カメラ</a:t>
            </a:r>
            <a:endParaRPr kumimoji="1" lang="ja-JP" altLang="en-US" dirty="0">
              <a:solidFill>
                <a:srgbClr val="FF0000"/>
              </a:solidFill>
            </a:endParaRPr>
          </a:p>
        </p:txBody>
      </p:sp>
      <p:sp>
        <p:nvSpPr>
          <p:cNvPr id="13" name="正方形/長方形 12"/>
          <p:cNvSpPr/>
          <p:nvPr/>
        </p:nvSpPr>
        <p:spPr>
          <a:xfrm>
            <a:off x="6458440" y="2667000"/>
            <a:ext cx="1220175"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警察</a:t>
            </a:r>
            <a:endParaRPr kumimoji="1" lang="ja-JP" altLang="en-US" dirty="0">
              <a:solidFill>
                <a:srgbClr val="FF0000"/>
              </a:solidFill>
            </a:endParaRPr>
          </a:p>
        </p:txBody>
      </p:sp>
      <p:sp>
        <p:nvSpPr>
          <p:cNvPr id="14" name="正方形/長方形 13"/>
          <p:cNvSpPr/>
          <p:nvPr/>
        </p:nvSpPr>
        <p:spPr>
          <a:xfrm>
            <a:off x="2122488" y="3309192"/>
            <a:ext cx="1687512"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取り調べ</a:t>
            </a:r>
            <a:endParaRPr kumimoji="1" lang="ja-JP" altLang="en-US" dirty="0">
              <a:solidFill>
                <a:srgbClr val="FF0000"/>
              </a:solidFill>
            </a:endParaRPr>
          </a:p>
        </p:txBody>
      </p:sp>
      <p:sp>
        <p:nvSpPr>
          <p:cNvPr id="19" name="正方形/長方形 18"/>
          <p:cNvSpPr/>
          <p:nvPr/>
        </p:nvSpPr>
        <p:spPr>
          <a:xfrm>
            <a:off x="1645796" y="5357446"/>
            <a:ext cx="1346200" cy="431175"/>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損害賠償</a:t>
            </a:r>
            <a:endParaRPr kumimoji="1" lang="ja-JP" altLang="en-US" sz="2000" dirty="0">
              <a:solidFill>
                <a:srgbClr val="FF0000"/>
              </a:solidFill>
            </a:endParaRPr>
          </a:p>
        </p:txBody>
      </p:sp>
      <p:sp>
        <p:nvSpPr>
          <p:cNvPr id="20" name="正方形/長方形 19"/>
          <p:cNvSpPr/>
          <p:nvPr/>
        </p:nvSpPr>
        <p:spPr>
          <a:xfrm>
            <a:off x="7009516" y="5255220"/>
            <a:ext cx="2111038"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多額の賠償</a:t>
            </a:r>
            <a:endParaRPr kumimoji="1" lang="ja-JP" altLang="en-US" dirty="0">
              <a:solidFill>
                <a:srgbClr val="FF0000"/>
              </a:solidFill>
            </a:endParaRPr>
          </a:p>
        </p:txBody>
      </p:sp>
      <p:graphicFrame>
        <p:nvGraphicFramePr>
          <p:cNvPr id="5" name="オブジェクト 4">
            <a:extLst>
              <a:ext uri="{FF2B5EF4-FFF2-40B4-BE49-F238E27FC236}">
                <a16:creationId xmlns:a16="http://schemas.microsoft.com/office/drawing/2014/main" id="{CE9325E3-FC80-B618-1721-B35B5DBEB259}"/>
              </a:ext>
            </a:extLst>
          </p:cNvPr>
          <p:cNvGraphicFramePr>
            <a:graphicFrameLocks noChangeAspect="1"/>
          </p:cNvGraphicFramePr>
          <p:nvPr>
            <p:extLst>
              <p:ext uri="{D42A27DB-BD31-4B8C-83A1-F6EECF244321}">
                <p14:modId xmlns:p14="http://schemas.microsoft.com/office/powerpoint/2010/main" val="3966464081"/>
              </p:ext>
            </p:extLst>
          </p:nvPr>
        </p:nvGraphicFramePr>
        <p:xfrm>
          <a:off x="431800" y="85725"/>
          <a:ext cx="2954338" cy="1298575"/>
        </p:xfrm>
        <a:graphic>
          <a:graphicData uri="http://schemas.openxmlformats.org/presentationml/2006/ole">
            <mc:AlternateContent xmlns:mc="http://schemas.openxmlformats.org/markup-compatibility/2006">
              <mc:Choice xmlns:v="urn:schemas-microsoft-com:vml" Requires="v">
                <p:oleObj name="Document" r:id="rId7" imgW="3438617" imgH="1523575" progId="Word.Document.12">
                  <p:embed/>
                </p:oleObj>
              </mc:Choice>
              <mc:Fallback>
                <p:oleObj name="Document" r:id="rId7" imgW="3438617" imgH="1523575" progId="Word.Document.12">
                  <p:embed/>
                  <p:pic>
                    <p:nvPicPr>
                      <p:cNvPr id="2" name="オブジェクト 1">
                        <a:extLst>
                          <a:ext uri="{FF2B5EF4-FFF2-40B4-BE49-F238E27FC236}">
                            <a16:creationId xmlns:a16="http://schemas.microsoft.com/office/drawing/2014/main" id="{B4BEA216-7055-A50C-70B8-7AFDCFBD522B}"/>
                          </a:ext>
                        </a:extLst>
                      </p:cNvPr>
                      <p:cNvPicPr/>
                      <p:nvPr/>
                    </p:nvPicPr>
                    <p:blipFill>
                      <a:blip r:embed="rId8"/>
                      <a:stretch>
                        <a:fillRect/>
                      </a:stretch>
                    </p:blipFill>
                    <p:spPr>
                      <a:xfrm>
                        <a:off x="431800" y="85725"/>
                        <a:ext cx="2954338" cy="1298575"/>
                      </a:xfrm>
                      <a:prstGeom prst="rect">
                        <a:avLst/>
                      </a:prstGeom>
                    </p:spPr>
                  </p:pic>
                </p:oleObj>
              </mc:Fallback>
            </mc:AlternateContent>
          </a:graphicData>
        </a:graphic>
      </p:graphicFrame>
    </p:spTree>
    <p:extLst>
      <p:ext uri="{BB962C8B-B14F-4D97-AF65-F5344CB8AC3E}">
        <p14:creationId xmlns:p14="http://schemas.microsoft.com/office/powerpoint/2010/main" val="29486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4140-493C-E2D8-0152-1577158C194D}"/>
            </a:ext>
          </a:extLst>
        </p:cNvPr>
        <p:cNvGrpSpPr/>
        <p:nvPr/>
      </p:nvGrpSpPr>
      <p:grpSpPr>
        <a:xfrm>
          <a:off x="0" y="0"/>
          <a:ext cx="0" cy="0"/>
          <a:chOff x="0" y="0"/>
          <a:chExt cx="0" cy="0"/>
        </a:xfrm>
      </p:grpSpPr>
      <p:sp>
        <p:nvSpPr>
          <p:cNvPr id="6" name="角丸四角形 5">
            <a:extLst>
              <a:ext uri="{FF2B5EF4-FFF2-40B4-BE49-F238E27FC236}">
                <a16:creationId xmlns:a16="http://schemas.microsoft.com/office/drawing/2014/main" id="{C34E3EC4-ED3A-7A19-8FED-253B5388E25A}"/>
              </a:ext>
            </a:extLst>
          </p:cNvPr>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a:extLst>
              <a:ext uri="{FF2B5EF4-FFF2-40B4-BE49-F238E27FC236}">
                <a16:creationId xmlns:a16="http://schemas.microsoft.com/office/drawing/2014/main" id="{BC6856B4-4D51-A5F6-409E-D5A9D6714BAE}"/>
              </a:ext>
            </a:extLst>
          </p:cNvPr>
          <p:cNvGrpSpPr/>
          <p:nvPr/>
        </p:nvGrpSpPr>
        <p:grpSpPr>
          <a:xfrm>
            <a:off x="70500" y="1081540"/>
            <a:ext cx="6039268" cy="5400000"/>
            <a:chOff x="70500" y="1081540"/>
            <a:chExt cx="6039268" cy="5400000"/>
          </a:xfrm>
        </p:grpSpPr>
        <p:grpSp>
          <p:nvGrpSpPr>
            <p:cNvPr id="5" name="グループ化 4">
              <a:extLst>
                <a:ext uri="{FF2B5EF4-FFF2-40B4-BE49-F238E27FC236}">
                  <a16:creationId xmlns:a16="http://schemas.microsoft.com/office/drawing/2014/main" id="{7456799A-E220-059D-8F8B-1F288235BFE3}"/>
                </a:ext>
              </a:extLst>
            </p:cNvPr>
            <p:cNvGrpSpPr/>
            <p:nvPr/>
          </p:nvGrpSpPr>
          <p:grpSpPr>
            <a:xfrm>
              <a:off x="308540" y="1081540"/>
              <a:ext cx="5400676" cy="5400000"/>
              <a:chOff x="137096" y="893768"/>
              <a:chExt cx="5400676" cy="5400000"/>
            </a:xfrm>
          </p:grpSpPr>
          <p:sp>
            <p:nvSpPr>
              <p:cNvPr id="2" name="楕円 1">
                <a:extLst>
                  <a:ext uri="{FF2B5EF4-FFF2-40B4-BE49-F238E27FC236}">
                    <a16:creationId xmlns:a16="http://schemas.microsoft.com/office/drawing/2014/main" id="{E2C3617B-74B1-76FF-0488-87D6DE1A98FE}"/>
                  </a:ext>
                </a:extLst>
              </p:cNvPr>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a:extLst>
                  <a:ext uri="{FF2B5EF4-FFF2-40B4-BE49-F238E27FC236}">
                    <a16:creationId xmlns:a16="http://schemas.microsoft.com/office/drawing/2014/main" id="{CDC1187C-967B-A926-9BD8-84E84B5E9C92}"/>
                  </a:ext>
                </a:extLst>
              </p:cNvPr>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a:extLst>
                <a:ext uri="{FF2B5EF4-FFF2-40B4-BE49-F238E27FC236}">
                  <a16:creationId xmlns:a16="http://schemas.microsoft.com/office/drawing/2014/main" id="{C55962FC-F368-3F7E-6D85-970773EEC7AC}"/>
                </a:ext>
              </a:extLst>
            </p:cNvPr>
            <p:cNvGraphicFramePr>
              <a:graphicFrameLocks noChangeAspect="1"/>
            </p:cNvGraphicFramePr>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graphicFrame>
        <p:nvGraphicFramePr>
          <p:cNvPr id="14" name="オブジェクト 13">
            <a:extLst>
              <a:ext uri="{FF2B5EF4-FFF2-40B4-BE49-F238E27FC236}">
                <a16:creationId xmlns:a16="http://schemas.microsoft.com/office/drawing/2014/main" id="{9267AA5B-4818-3CEE-B514-86C55D8F0463}"/>
              </a:ext>
            </a:extLst>
          </p:cNvPr>
          <p:cNvGraphicFramePr>
            <a:graphicFrameLocks noChangeAspect="1"/>
          </p:cNvGraphicFramePr>
          <p:nvPr/>
        </p:nvGraphicFramePr>
        <p:xfrm>
          <a:off x="469900" y="284163"/>
          <a:ext cx="3125788" cy="828675"/>
        </p:xfrm>
        <a:graphic>
          <a:graphicData uri="http://schemas.openxmlformats.org/presentationml/2006/ole">
            <mc:AlternateContent xmlns:mc="http://schemas.openxmlformats.org/markup-compatibility/2006">
              <mc:Choice xmlns:v="urn:schemas-microsoft-com:vml" Requires="v">
                <p:oleObj name="Document" r:id="rId5" imgW="3450636" imgH="913761" progId="Word.Document.12">
                  <p:embed/>
                </p:oleObj>
              </mc:Choice>
              <mc:Fallback>
                <p:oleObj name="Document" r:id="rId5" imgW="3450636" imgH="913761" progId="Word.Document.12">
                  <p:embed/>
                  <p:pic>
                    <p:nvPicPr>
                      <p:cNvPr id="14" name="オブジェクト 13"/>
                      <p:cNvPicPr/>
                      <p:nvPr/>
                    </p:nvPicPr>
                    <p:blipFill>
                      <a:blip r:embed="rId6"/>
                      <a:stretch>
                        <a:fillRect/>
                      </a:stretch>
                    </p:blipFill>
                    <p:spPr>
                      <a:xfrm>
                        <a:off x="469900" y="284163"/>
                        <a:ext cx="3125788" cy="828675"/>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AEF5A09-0D22-89F4-C6C9-9B62936156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0154" y="2302770"/>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正方形/長方形 10">
            <a:extLst>
              <a:ext uri="{FF2B5EF4-FFF2-40B4-BE49-F238E27FC236}">
                <a16:creationId xmlns:a16="http://schemas.microsoft.com/office/drawing/2014/main" id="{1B6C9669-6787-E682-7396-E0186C15B5F3}"/>
              </a:ext>
            </a:extLst>
          </p:cNvPr>
          <p:cNvSpPr/>
          <p:nvPr/>
        </p:nvSpPr>
        <p:spPr>
          <a:xfrm>
            <a:off x="4953078" y="627463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solidFill>
                  <a:schemeClr val="tx1"/>
                </a:solidFill>
              </a:rPr>
              <a:t>デジタルワークシート　</a:t>
            </a:r>
            <a:r>
              <a:rPr kumimoji="1" lang="en-US" altLang="ja-JP" sz="2000" b="1" dirty="0">
                <a:solidFill>
                  <a:schemeClr val="tx1"/>
                </a:solidFill>
              </a:rPr>
              <a:t>― </a:t>
            </a:r>
            <a:r>
              <a:rPr kumimoji="1" lang="ja-JP" altLang="en-US" sz="2000" b="1" dirty="0">
                <a:solidFill>
                  <a:schemeClr val="tx1"/>
                </a:solidFill>
              </a:rPr>
              <a:t>おわり</a:t>
            </a:r>
            <a:r>
              <a:rPr kumimoji="1" lang="en-US" altLang="ja-JP" sz="2000" b="1" dirty="0">
                <a:solidFill>
                  <a:schemeClr val="tx1"/>
                </a:solidFill>
              </a:rPr>
              <a:t> ―</a:t>
            </a:r>
            <a:endParaRPr kumimoji="1" lang="ja-JP" altLang="en-US" sz="2000" b="1" dirty="0">
              <a:solidFill>
                <a:schemeClr val="tx1"/>
              </a:solidFill>
            </a:endParaRPr>
          </a:p>
        </p:txBody>
      </p:sp>
    </p:spTree>
    <p:extLst>
      <p:ext uri="{BB962C8B-B14F-4D97-AF65-F5344CB8AC3E}">
        <p14:creationId xmlns:p14="http://schemas.microsoft.com/office/powerpoint/2010/main" val="273788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937046749"/>
              </p:ext>
            </p:extLst>
          </p:nvPr>
        </p:nvGraphicFramePr>
        <p:xfrm>
          <a:off x="593725" y="2727325"/>
          <a:ext cx="8566150" cy="3560763"/>
        </p:xfrm>
        <a:graphic>
          <a:graphicData uri="http://schemas.openxmlformats.org/presentationml/2006/ole">
            <mc:AlternateContent xmlns:mc="http://schemas.openxmlformats.org/markup-compatibility/2006">
              <mc:Choice xmlns:v="urn:schemas-microsoft-com:vml" Requires="v">
                <p:oleObj name="Document" r:id="rId3" imgW="9252434" imgH="3845350" progId="Word.Document.12">
                  <p:embed/>
                </p:oleObj>
              </mc:Choice>
              <mc:Fallback>
                <p:oleObj name="Document" r:id="rId3" imgW="9252434" imgH="3845350" progId="Word.Document.12">
                  <p:embed/>
                  <p:pic>
                    <p:nvPicPr>
                      <p:cNvPr id="7" name="オブジェクト 6"/>
                      <p:cNvPicPr/>
                      <p:nvPr/>
                    </p:nvPicPr>
                    <p:blipFill>
                      <a:blip r:embed="rId4"/>
                      <a:stretch>
                        <a:fillRect/>
                      </a:stretch>
                    </p:blipFill>
                    <p:spPr>
                      <a:xfrm>
                        <a:off x="593725" y="2727325"/>
                        <a:ext cx="8566150" cy="356076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692166413"/>
              </p:ext>
            </p:extLst>
          </p:nvPr>
        </p:nvGraphicFramePr>
        <p:xfrm>
          <a:off x="304800" y="1338263"/>
          <a:ext cx="9013825" cy="2057400"/>
        </p:xfrm>
        <a:graphic>
          <a:graphicData uri="http://schemas.openxmlformats.org/presentationml/2006/ole">
            <mc:AlternateContent xmlns:mc="http://schemas.openxmlformats.org/markup-compatibility/2006">
              <mc:Choice xmlns:v="urn:schemas-microsoft-com:vml" Requires="v">
                <p:oleObj name="Document" r:id="rId5" imgW="9278302" imgH="2128848" progId="Word.Document.12">
                  <p:embed/>
                </p:oleObj>
              </mc:Choice>
              <mc:Fallback>
                <p:oleObj name="Document" r:id="rId5" imgW="9278302" imgH="2128848" progId="Word.Document.12">
                  <p:embed/>
                  <p:pic>
                    <p:nvPicPr>
                      <p:cNvPr id="0" name=""/>
                      <p:cNvPicPr/>
                      <p:nvPr/>
                    </p:nvPicPr>
                    <p:blipFill>
                      <a:blip r:embed="rId6"/>
                      <a:stretch>
                        <a:fillRect/>
                      </a:stretch>
                    </p:blipFill>
                    <p:spPr>
                      <a:xfrm>
                        <a:off x="304800" y="1338263"/>
                        <a:ext cx="9013825" cy="2057400"/>
                      </a:xfrm>
                      <a:prstGeom prst="rect">
                        <a:avLst/>
                      </a:prstGeom>
                    </p:spPr>
                  </p:pic>
                </p:oleObj>
              </mc:Fallback>
            </mc:AlternateContent>
          </a:graphicData>
        </a:graphic>
      </p:graphicFrame>
      <p:sp>
        <p:nvSpPr>
          <p:cNvPr id="2" name="角丸四角形 2">
            <a:extLst>
              <a:ext uri="{FF2B5EF4-FFF2-40B4-BE49-F238E27FC236}">
                <a16:creationId xmlns:a16="http://schemas.microsoft.com/office/drawing/2014/main" id="{10C9FA75-4C01-3622-B362-1162D86AC987}"/>
              </a:ext>
            </a:extLst>
          </p:cNvPr>
          <p:cNvSpPr/>
          <p:nvPr/>
        </p:nvSpPr>
        <p:spPr>
          <a:xfrm>
            <a:off x="190499" y="91149"/>
            <a:ext cx="960514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3B0ADD65-700C-CF9B-5DAD-32D74C418CEE}"/>
              </a:ext>
            </a:extLst>
          </p:cNvPr>
          <p:cNvSpPr txBox="1"/>
          <p:nvPr/>
        </p:nvSpPr>
        <p:spPr>
          <a:xfrm>
            <a:off x="7005638" y="3469154"/>
            <a:ext cx="291465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拘禁刑</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令和７年６月１日開始</a:t>
            </a:r>
          </a:p>
        </p:txBody>
      </p:sp>
      <p:graphicFrame>
        <p:nvGraphicFramePr>
          <p:cNvPr id="10" name="オブジェクト 9">
            <a:extLst>
              <a:ext uri="{FF2B5EF4-FFF2-40B4-BE49-F238E27FC236}">
                <a16:creationId xmlns:a16="http://schemas.microsoft.com/office/drawing/2014/main" id="{9D5B5C0E-9E0A-8D6E-7D7B-A47C2D22B82B}"/>
              </a:ext>
            </a:extLst>
          </p:cNvPr>
          <p:cNvGraphicFramePr>
            <a:graphicFrameLocks noChangeAspect="1"/>
          </p:cNvGraphicFramePr>
          <p:nvPr>
            <p:extLst>
              <p:ext uri="{D42A27DB-BD31-4B8C-83A1-F6EECF244321}">
                <p14:modId xmlns:p14="http://schemas.microsoft.com/office/powerpoint/2010/main" val="274042932"/>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7" imgW="8304726" imgH="913761" progId="Word.Document.12">
                  <p:embed/>
                </p:oleObj>
              </mc:Choice>
              <mc:Fallback>
                <p:oleObj name="文書" r:id="rId7" imgW="8304726" imgH="913761" progId="Word.Document.12">
                  <p:embed/>
                  <p:pic>
                    <p:nvPicPr>
                      <p:cNvPr id="7" name="オブジェクト 6"/>
                      <p:cNvPicPr/>
                      <p:nvPr/>
                    </p:nvPicPr>
                    <p:blipFill>
                      <a:blip r:embed="rId8"/>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499" y="91149"/>
            <a:ext cx="960514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499" y="1336079"/>
            <a:ext cx="9605141"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352647838"/>
              </p:ext>
            </p:extLst>
          </p:nvPr>
        </p:nvGraphicFramePr>
        <p:xfrm>
          <a:off x="520019" y="1307783"/>
          <a:ext cx="9717088" cy="831850"/>
        </p:xfrm>
        <a:graphic>
          <a:graphicData uri="http://schemas.openxmlformats.org/presentationml/2006/ole">
            <mc:AlternateContent xmlns:mc="http://schemas.openxmlformats.org/markup-compatibility/2006">
              <mc:Choice xmlns:v="urn:schemas-microsoft-com:vml" Requires="v">
                <p:oleObj name="文書" r:id="rId3" imgW="12055556" imgH="1031039" progId="Word.Document.12">
                  <p:embed/>
                </p:oleObj>
              </mc:Choice>
              <mc:Fallback>
                <p:oleObj name="文書" r:id="rId3" imgW="12055556" imgH="1031039" progId="Word.Document.12">
                  <p:embed/>
                  <p:pic>
                    <p:nvPicPr>
                      <p:cNvPr id="0" name=""/>
                      <p:cNvPicPr/>
                      <p:nvPr/>
                    </p:nvPicPr>
                    <p:blipFill>
                      <a:blip r:embed="rId4"/>
                      <a:stretch>
                        <a:fillRect/>
                      </a:stretch>
                    </p:blipFill>
                    <p:spPr>
                      <a:xfrm>
                        <a:off x="520019" y="1307783"/>
                        <a:ext cx="9717088" cy="831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791129188"/>
              </p:ext>
            </p:extLst>
          </p:nvPr>
        </p:nvGraphicFramePr>
        <p:xfrm>
          <a:off x="299438" y="4049713"/>
          <a:ext cx="9428162" cy="3287712"/>
        </p:xfrm>
        <a:graphic>
          <a:graphicData uri="http://schemas.openxmlformats.org/presentationml/2006/ole">
            <mc:AlternateContent xmlns:mc="http://schemas.openxmlformats.org/markup-compatibility/2006">
              <mc:Choice xmlns:v="urn:schemas-microsoft-com:vml" Requires="v">
                <p:oleObj name="文書" r:id="rId5" imgW="11815063" imgH="4119838" progId="Word.Document.12">
                  <p:embed/>
                </p:oleObj>
              </mc:Choice>
              <mc:Fallback>
                <p:oleObj name="文書" r:id="rId5" imgW="11815063" imgH="4119838" progId="Word.Document.12">
                  <p:embed/>
                  <p:pic>
                    <p:nvPicPr>
                      <p:cNvPr id="0" name=""/>
                      <p:cNvPicPr/>
                      <p:nvPr/>
                    </p:nvPicPr>
                    <p:blipFill>
                      <a:blip r:embed="rId6"/>
                      <a:stretch>
                        <a:fillRect/>
                      </a:stretch>
                    </p:blipFill>
                    <p:spPr>
                      <a:xfrm>
                        <a:off x="299438" y="4049713"/>
                        <a:ext cx="9428162" cy="3287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09054464"/>
              </p:ext>
            </p:extLst>
          </p:nvPr>
        </p:nvGraphicFramePr>
        <p:xfrm>
          <a:off x="332775" y="2031048"/>
          <a:ext cx="9764713" cy="2503487"/>
        </p:xfrm>
        <a:graphic>
          <a:graphicData uri="http://schemas.openxmlformats.org/presentationml/2006/ole">
            <mc:AlternateContent xmlns:mc="http://schemas.openxmlformats.org/markup-compatibility/2006">
              <mc:Choice xmlns:v="urn:schemas-microsoft-com:vml" Requires="v">
                <p:oleObj name="文書" r:id="rId7" imgW="12725554" imgH="3028362" progId="Word.Document.12">
                  <p:embed/>
                </p:oleObj>
              </mc:Choice>
              <mc:Fallback>
                <p:oleObj name="文書" r:id="rId7" imgW="12725554" imgH="3028362" progId="Word.Document.12">
                  <p:embed/>
                  <p:pic>
                    <p:nvPicPr>
                      <p:cNvPr id="7" name="オブジェクト 6"/>
                      <p:cNvPicPr/>
                      <p:nvPr/>
                    </p:nvPicPr>
                    <p:blipFill>
                      <a:blip r:embed="rId8"/>
                      <a:stretch>
                        <a:fillRect/>
                      </a:stretch>
                    </p:blipFill>
                    <p:spPr>
                      <a:xfrm>
                        <a:off x="332775" y="2031048"/>
                        <a:ext cx="9764713" cy="2503487"/>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4BEB23BF-17A4-D371-A169-D5B0D69DA77B}"/>
              </a:ext>
            </a:extLst>
          </p:cNvPr>
          <p:cNvGraphicFramePr>
            <a:graphicFrameLocks noChangeAspect="1"/>
          </p:cNvGraphicFramePr>
          <p:nvPr>
            <p:extLst>
              <p:ext uri="{D42A27DB-BD31-4B8C-83A1-F6EECF244321}">
                <p14:modId xmlns:p14="http://schemas.microsoft.com/office/powerpoint/2010/main" val="1433381664"/>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9" imgW="8304726" imgH="913761" progId="Word.Document.12">
                  <p:embed/>
                </p:oleObj>
              </mc:Choice>
              <mc:Fallback>
                <p:oleObj name="文書" r:id="rId9" imgW="8304726" imgH="913761" progId="Word.Document.12">
                  <p:embed/>
                  <p:pic>
                    <p:nvPicPr>
                      <p:cNvPr id="7" name="オブジェクト 6"/>
                      <p:cNvPicPr/>
                      <p:nvPr/>
                    </p:nvPicPr>
                    <p:blipFill>
                      <a:blip r:embed="rId10"/>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27409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395655"/>
            <a:ext cx="9525000" cy="4809391"/>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rgbClr val="00B050"/>
              </a:solidFill>
              <a:latin typeface="HGP創英角ｺﾞｼｯｸUB" panose="020B0900000000000000" pitchFamily="50" charset="-128"/>
              <a:ea typeface="HGP創英角ｺﾞｼｯｸUB" panose="020B09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pPr>
              <a:spcBef>
                <a:spcPts val="1800"/>
              </a:spcBef>
              <a:spcAft>
                <a:spcPts val="1800"/>
              </a:spcAft>
            </a:pP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P創英角ｺﾞｼｯｸUB" panose="020B0900000000000000" pitchFamily="50" charset="-128"/>
                <a:ea typeface="HGP創英角ｺﾞｼｯｸUB" panose="020B09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2" name="角丸四角形吹き出し 1"/>
          <p:cNvSpPr/>
          <p:nvPr/>
        </p:nvSpPr>
        <p:spPr>
          <a:xfrm>
            <a:off x="3593123" y="5284177"/>
            <a:ext cx="4293577" cy="1406769"/>
          </a:xfrm>
          <a:prstGeom prst="wedgeRoundRectCallout">
            <a:avLst>
              <a:gd name="adj1" fmla="val 59992"/>
              <a:gd name="adj2" fmla="val -2321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rPr>
              <a:t>損害賠償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人に傷つけられたり、迷惑をかけられたりした時に相手に対して裁判でお金を請求することができるんだよ。</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90500" y="5284177"/>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8331199" y="2122110"/>
            <a:ext cx="1190625" cy="1342450"/>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1411396861"/>
              </p:ext>
            </p:extLst>
          </p:nvPr>
        </p:nvGraphicFramePr>
        <p:xfrm>
          <a:off x="399224" y="395654"/>
          <a:ext cx="7412038" cy="1370012"/>
        </p:xfrm>
        <a:graphic>
          <a:graphicData uri="http://schemas.openxmlformats.org/presentationml/2006/ole">
            <mc:AlternateContent xmlns:mc="http://schemas.openxmlformats.org/markup-compatibility/2006">
              <mc:Choice xmlns:v="urn:schemas-microsoft-com:vml" Requires="v">
                <p:oleObj name="Document" r:id="rId4" imgW="7417706" imgH="1371564" progId="Word.Document.12">
                  <p:embed/>
                </p:oleObj>
              </mc:Choice>
              <mc:Fallback>
                <p:oleObj name="Document" r:id="rId4" imgW="7417706" imgH="1371564" progId="Word.Document.12">
                  <p:embed/>
                  <p:pic>
                    <p:nvPicPr>
                      <p:cNvPr id="0" name=""/>
                      <p:cNvPicPr/>
                      <p:nvPr/>
                    </p:nvPicPr>
                    <p:blipFill>
                      <a:blip r:embed="rId5"/>
                      <a:stretch>
                        <a:fillRect/>
                      </a:stretch>
                    </p:blipFill>
                    <p:spPr>
                      <a:xfrm>
                        <a:off x="399224" y="395654"/>
                        <a:ext cx="7412038" cy="137001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54912836"/>
              </p:ext>
            </p:extLst>
          </p:nvPr>
        </p:nvGraphicFramePr>
        <p:xfrm>
          <a:off x="423863" y="1433513"/>
          <a:ext cx="9007475" cy="1746250"/>
        </p:xfrm>
        <a:graphic>
          <a:graphicData uri="http://schemas.openxmlformats.org/presentationml/2006/ole">
            <mc:AlternateContent xmlns:mc="http://schemas.openxmlformats.org/markup-compatibility/2006">
              <mc:Choice xmlns:v="urn:schemas-microsoft-com:vml" Requires="v">
                <p:oleObj name="文書" r:id="rId6" imgW="11391334" imgH="2335127" progId="Word.Document.12">
                  <p:embed/>
                </p:oleObj>
              </mc:Choice>
              <mc:Fallback>
                <p:oleObj name="文書" r:id="rId6" imgW="11391334" imgH="2335127" progId="Word.Document.12">
                  <p:embed/>
                  <p:pic>
                    <p:nvPicPr>
                      <p:cNvPr id="0" name=""/>
                      <p:cNvPicPr/>
                      <p:nvPr/>
                    </p:nvPicPr>
                    <p:blipFill>
                      <a:blip r:embed="rId7"/>
                      <a:stretch>
                        <a:fillRect/>
                      </a:stretch>
                    </p:blipFill>
                    <p:spPr>
                      <a:xfrm>
                        <a:off x="423863" y="1433513"/>
                        <a:ext cx="9007475" cy="17462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271415408"/>
              </p:ext>
            </p:extLst>
          </p:nvPr>
        </p:nvGraphicFramePr>
        <p:xfrm>
          <a:off x="369888" y="3048000"/>
          <a:ext cx="9329737" cy="1947863"/>
        </p:xfrm>
        <a:graphic>
          <a:graphicData uri="http://schemas.openxmlformats.org/presentationml/2006/ole">
            <mc:AlternateContent xmlns:mc="http://schemas.openxmlformats.org/markup-compatibility/2006">
              <mc:Choice xmlns:v="urn:schemas-microsoft-com:vml" Requires="v">
                <p:oleObj name="文書" r:id="rId8" imgW="10046961" imgH="2096254" progId="Word.Document.12">
                  <p:embed/>
                </p:oleObj>
              </mc:Choice>
              <mc:Fallback>
                <p:oleObj name="文書" r:id="rId8" imgW="10046961" imgH="2096254" progId="Word.Document.12">
                  <p:embed/>
                  <p:pic>
                    <p:nvPicPr>
                      <p:cNvPr id="0" name=""/>
                      <p:cNvPicPr/>
                      <p:nvPr/>
                    </p:nvPicPr>
                    <p:blipFill>
                      <a:blip r:embed="rId9"/>
                      <a:stretch>
                        <a:fillRect/>
                      </a:stretch>
                    </p:blipFill>
                    <p:spPr>
                      <a:xfrm>
                        <a:off x="369888" y="3048000"/>
                        <a:ext cx="9329737" cy="19478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11190256"/>
              </p:ext>
            </p:extLst>
          </p:nvPr>
        </p:nvGraphicFramePr>
        <p:xfrm>
          <a:off x="423863" y="5321921"/>
          <a:ext cx="1814513" cy="723900"/>
        </p:xfrm>
        <a:graphic>
          <a:graphicData uri="http://schemas.openxmlformats.org/presentationml/2006/ole">
            <mc:AlternateContent xmlns:mc="http://schemas.openxmlformats.org/markup-compatibility/2006">
              <mc:Choice xmlns:v="urn:schemas-microsoft-com:vml" Requires="v">
                <p:oleObj name="文書" r:id="rId10" imgW="1847904" imgH="913761" progId="Word.Document.12">
                  <p:embed/>
                </p:oleObj>
              </mc:Choice>
              <mc:Fallback>
                <p:oleObj name="文書" r:id="rId10" imgW="1847904" imgH="913761" progId="Word.Document.12">
                  <p:embed/>
                  <p:pic>
                    <p:nvPicPr>
                      <p:cNvPr id="0" name=""/>
                      <p:cNvPicPr/>
                      <p:nvPr/>
                    </p:nvPicPr>
                    <p:blipFill>
                      <a:blip r:embed="rId11"/>
                      <a:stretch>
                        <a:fillRect/>
                      </a:stretch>
                    </p:blipFill>
                    <p:spPr>
                      <a:xfrm>
                        <a:off x="423863" y="5321921"/>
                        <a:ext cx="1814513" cy="723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262297231"/>
              </p:ext>
            </p:extLst>
          </p:nvPr>
        </p:nvGraphicFramePr>
        <p:xfrm>
          <a:off x="830264" y="5689495"/>
          <a:ext cx="7289800" cy="1141412"/>
        </p:xfrm>
        <a:graphic>
          <a:graphicData uri="http://schemas.openxmlformats.org/presentationml/2006/ole">
            <mc:AlternateContent xmlns:mc="http://schemas.openxmlformats.org/markup-compatibility/2006">
              <mc:Choice xmlns:v="urn:schemas-microsoft-com:vml" Requires="v">
                <p:oleObj name="Document" r:id="rId12" imgW="7301422" imgH="1142970" progId="Word.Document.12">
                  <p:embed/>
                </p:oleObj>
              </mc:Choice>
              <mc:Fallback>
                <p:oleObj name="Document" r:id="rId12" imgW="7301422" imgH="1142970" progId="Word.Document.12">
                  <p:embed/>
                  <p:pic>
                    <p:nvPicPr>
                      <p:cNvPr id="0" name=""/>
                      <p:cNvPicPr/>
                      <p:nvPr/>
                    </p:nvPicPr>
                    <p:blipFill>
                      <a:blip r:embed="rId13"/>
                      <a:stretch>
                        <a:fillRect/>
                      </a:stretch>
                    </p:blipFill>
                    <p:spPr>
                      <a:xfrm>
                        <a:off x="830264" y="5689495"/>
                        <a:ext cx="7289800" cy="1141412"/>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51BC67E6-B273-2E92-DB55-18E351BDB559}"/>
              </a:ext>
            </a:extLst>
          </p:cNvPr>
          <p:cNvPicPr>
            <a:picLocks noChangeAspect="1"/>
          </p:cNvPicPr>
          <p:nvPr/>
        </p:nvPicPr>
        <p:blipFill>
          <a:blip r:embed="rId14"/>
          <a:stretch>
            <a:fillRect/>
          </a:stretch>
        </p:blipFill>
        <p:spPr>
          <a:xfrm>
            <a:off x="8439623" y="5006128"/>
            <a:ext cx="973775" cy="1684818"/>
          </a:xfrm>
          <a:prstGeom prst="rect">
            <a:avLst/>
          </a:prstGeom>
        </p:spPr>
      </p:pic>
    </p:spTree>
    <p:extLst>
      <p:ext uri="{BB962C8B-B14F-4D97-AF65-F5344CB8AC3E}">
        <p14:creationId xmlns:p14="http://schemas.microsoft.com/office/powerpoint/2010/main" val="22426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6945923" y="2128200"/>
            <a:ext cx="2580175" cy="4267837"/>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3738643622"/>
              </p:ext>
            </p:extLst>
          </p:nvPr>
        </p:nvGraphicFramePr>
        <p:xfrm>
          <a:off x="381463" y="198700"/>
          <a:ext cx="8774112" cy="1089025"/>
        </p:xfrm>
        <a:graphic>
          <a:graphicData uri="http://schemas.openxmlformats.org/presentationml/2006/ole">
            <mc:AlternateContent xmlns:mc="http://schemas.openxmlformats.org/markup-compatibility/2006">
              <mc:Choice xmlns:v="urn:schemas-microsoft-com:vml" Requires="v">
                <p:oleObj name="Document" r:id="rId4" imgW="9168194" imgH="1144639" progId="Word.Document.12">
                  <p:embed/>
                </p:oleObj>
              </mc:Choice>
              <mc:Fallback>
                <p:oleObj name="Document" r:id="rId4" imgW="9168194" imgH="1144639" progId="Word.Document.12">
                  <p:embed/>
                  <p:pic>
                    <p:nvPicPr>
                      <p:cNvPr id="0" name=""/>
                      <p:cNvPicPr/>
                      <p:nvPr/>
                    </p:nvPicPr>
                    <p:blipFill>
                      <a:blip r:embed="rId5"/>
                      <a:stretch>
                        <a:fillRect/>
                      </a:stretch>
                    </p:blipFill>
                    <p:spPr>
                      <a:xfrm>
                        <a:off x="381463" y="198700"/>
                        <a:ext cx="8774112" cy="10890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579215153"/>
              </p:ext>
            </p:extLst>
          </p:nvPr>
        </p:nvGraphicFramePr>
        <p:xfrm>
          <a:off x="403225" y="1262063"/>
          <a:ext cx="9034463" cy="5172075"/>
        </p:xfrm>
        <a:graphic>
          <a:graphicData uri="http://schemas.openxmlformats.org/presentationml/2006/ole">
            <mc:AlternateContent xmlns:mc="http://schemas.openxmlformats.org/markup-compatibility/2006">
              <mc:Choice xmlns:v="urn:schemas-microsoft-com:vml" Requires="v">
                <p:oleObj name="文書" r:id="rId6" imgW="9585601" imgH="5482565" progId="Word.Document.12">
                  <p:embed/>
                </p:oleObj>
              </mc:Choice>
              <mc:Fallback>
                <p:oleObj name="文書" r:id="rId6" imgW="9585601" imgH="5482565" progId="Word.Document.12">
                  <p:embed/>
                  <p:pic>
                    <p:nvPicPr>
                      <p:cNvPr id="0" name=""/>
                      <p:cNvPicPr/>
                      <p:nvPr/>
                    </p:nvPicPr>
                    <p:blipFill>
                      <a:blip r:embed="rId7"/>
                      <a:stretch>
                        <a:fillRect/>
                      </a:stretch>
                    </p:blipFill>
                    <p:spPr>
                      <a:xfrm>
                        <a:off x="403225" y="1262063"/>
                        <a:ext cx="9034463" cy="5172075"/>
                      </a:xfrm>
                      <a:prstGeom prst="rect">
                        <a:avLst/>
                      </a:prstGeom>
                    </p:spPr>
                  </p:pic>
                </p:oleObj>
              </mc:Fallback>
            </mc:AlternateContent>
          </a:graphicData>
        </a:graphic>
      </p:graphicFrame>
    </p:spTree>
    <p:extLst>
      <p:ext uri="{BB962C8B-B14F-4D97-AF65-F5344CB8AC3E}">
        <p14:creationId xmlns:p14="http://schemas.microsoft.com/office/powerpoint/2010/main" val="6838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7" name="角丸四角形 16"/>
          <p:cNvSpPr/>
          <p:nvPr/>
        </p:nvSpPr>
        <p:spPr>
          <a:xfrm>
            <a:off x="4983600" y="430177"/>
            <a:ext cx="4613184" cy="120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3616147459"/>
              </p:ext>
            </p:extLst>
          </p:nvPr>
        </p:nvGraphicFramePr>
        <p:xfrm>
          <a:off x="5387975" y="506413"/>
          <a:ext cx="4003675" cy="1100137"/>
        </p:xfrm>
        <a:graphic>
          <a:graphicData uri="http://schemas.openxmlformats.org/presentationml/2006/ole">
            <mc:AlternateContent xmlns:mc="http://schemas.openxmlformats.org/markup-compatibility/2006">
              <mc:Choice xmlns:v="urn:schemas-microsoft-com:vml" Requires="v">
                <p:oleObj name="Document" r:id="rId5" imgW="8528346" imgH="2360458" progId="Word.Document.12">
                  <p:embed/>
                </p:oleObj>
              </mc:Choice>
              <mc:Fallback>
                <p:oleObj name="Document" r:id="rId5" imgW="8528346" imgH="2360458" progId="Word.Document.12">
                  <p:embed/>
                  <p:pic>
                    <p:nvPicPr>
                      <p:cNvPr id="15" name="オブジェクト 14"/>
                      <p:cNvPicPr/>
                      <p:nvPr/>
                    </p:nvPicPr>
                    <p:blipFill>
                      <a:blip r:embed="rId6"/>
                      <a:stretch>
                        <a:fillRect/>
                      </a:stretch>
                    </p:blipFill>
                    <p:spPr>
                      <a:xfrm>
                        <a:off x="5387975" y="506413"/>
                        <a:ext cx="4003675" cy="1100137"/>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BF4939BA-EADC-BDF0-9C0E-C693B53AA7A3}"/>
              </a:ext>
            </a:extLst>
          </p:cNvPr>
          <p:cNvGraphicFramePr>
            <a:graphicFrameLocks noChangeAspect="1"/>
          </p:cNvGraphicFramePr>
          <p:nvPr>
            <p:extLst>
              <p:ext uri="{D42A27DB-BD31-4B8C-83A1-F6EECF244321}">
                <p14:modId xmlns:p14="http://schemas.microsoft.com/office/powerpoint/2010/main" val="3203636283"/>
              </p:ext>
            </p:extLst>
          </p:nvPr>
        </p:nvGraphicFramePr>
        <p:xfrm>
          <a:off x="469900" y="284163"/>
          <a:ext cx="3125788" cy="828675"/>
        </p:xfrm>
        <a:graphic>
          <a:graphicData uri="http://schemas.openxmlformats.org/presentationml/2006/ole">
            <mc:AlternateContent xmlns:mc="http://schemas.openxmlformats.org/markup-compatibility/2006">
              <mc:Choice xmlns:v="urn:schemas-microsoft-com:vml" Requires="v">
                <p:oleObj name="Document" r:id="rId7" imgW="3450636" imgH="913761" progId="Word.Document.12">
                  <p:embed/>
                </p:oleObj>
              </mc:Choice>
              <mc:Fallback>
                <p:oleObj name="Document" r:id="rId7" imgW="3450636" imgH="913761" progId="Word.Document.12">
                  <p:embed/>
                  <p:pic>
                    <p:nvPicPr>
                      <p:cNvPr id="14" name="オブジェクト 13"/>
                      <p:cNvPicPr/>
                      <p:nvPr/>
                    </p:nvPicPr>
                    <p:blipFill>
                      <a:blip r:embed="rId8"/>
                      <a:stretch>
                        <a:fillRect/>
                      </a:stretch>
                    </p:blipFill>
                    <p:spPr>
                      <a:xfrm>
                        <a:off x="469900" y="284163"/>
                        <a:ext cx="3125788" cy="828675"/>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20567CEF-5E16-3B62-6660-07D8BA665C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7256" y="2546870"/>
            <a:ext cx="3272747" cy="2744448"/>
          </a:xfrm>
          <a:prstGeom prst="rect">
            <a:avLst/>
          </a:prstGeom>
        </p:spPr>
      </p:pic>
    </p:spTree>
    <p:extLst>
      <p:ext uri="{BB962C8B-B14F-4D97-AF65-F5344CB8AC3E}">
        <p14:creationId xmlns:p14="http://schemas.microsoft.com/office/powerpoint/2010/main" val="44283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240837" y="5189251"/>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９０円</a:t>
            </a:r>
          </a:p>
        </p:txBody>
      </p:sp>
      <p:pic>
        <p:nvPicPr>
          <p:cNvPr id="11" name="図 10"/>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8953" y1="64195" x2="58953" y2="64195"/>
                        <a14:foregroundMark x1="66942" y1="60593" x2="66942" y2="60593"/>
                        <a14:foregroundMark x1="13223" y1="58686" x2="13223" y2="58686"/>
                      </a14:backgroundRemoval>
                    </a14:imgEffect>
                  </a14:imgLayer>
                </a14:imgProps>
              </a:ext>
            </a:extLst>
          </a:blip>
          <a:srcRect l="4505" t="6791"/>
          <a:stretch/>
        </p:blipFill>
        <p:spPr>
          <a:xfrm>
            <a:off x="8355462" y="335666"/>
            <a:ext cx="1032378" cy="1310254"/>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1842101452"/>
              </p:ext>
            </p:extLst>
          </p:nvPr>
        </p:nvGraphicFramePr>
        <p:xfrm>
          <a:off x="409575" y="1201738"/>
          <a:ext cx="9075738" cy="1992312"/>
        </p:xfrm>
        <a:graphic>
          <a:graphicData uri="http://schemas.openxmlformats.org/presentationml/2006/ole">
            <mc:AlternateContent xmlns:mc="http://schemas.openxmlformats.org/markup-compatibility/2006">
              <mc:Choice xmlns:v="urn:schemas-microsoft-com:vml" Requires="v">
                <p:oleObj name="文書" r:id="rId5" imgW="12162286" imgH="2589109" progId="Word.Document.12">
                  <p:embed/>
                </p:oleObj>
              </mc:Choice>
              <mc:Fallback>
                <p:oleObj name="文書" r:id="rId5" imgW="12162286" imgH="2589109" progId="Word.Document.12">
                  <p:embed/>
                  <p:pic>
                    <p:nvPicPr>
                      <p:cNvPr id="2" name="オブジェクト 1"/>
                      <p:cNvPicPr/>
                      <p:nvPr/>
                    </p:nvPicPr>
                    <p:blipFill>
                      <a:blip r:embed="rId6"/>
                      <a:stretch>
                        <a:fillRect/>
                      </a:stretch>
                    </p:blipFill>
                    <p:spPr>
                      <a:xfrm>
                        <a:off x="409575" y="1201738"/>
                        <a:ext cx="9075738" cy="19923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600399002"/>
              </p:ext>
            </p:extLst>
          </p:nvPr>
        </p:nvGraphicFramePr>
        <p:xfrm>
          <a:off x="414338" y="3059113"/>
          <a:ext cx="8588375" cy="3352800"/>
        </p:xfrm>
        <a:graphic>
          <a:graphicData uri="http://schemas.openxmlformats.org/presentationml/2006/ole">
            <mc:AlternateContent xmlns:mc="http://schemas.openxmlformats.org/markup-compatibility/2006">
              <mc:Choice xmlns:v="urn:schemas-microsoft-com:vml" Requires="v">
                <p:oleObj name="文書" r:id="rId7" imgW="11899811" imgH="4604779" progId="Word.Document.12">
                  <p:embed/>
                </p:oleObj>
              </mc:Choice>
              <mc:Fallback>
                <p:oleObj name="文書" r:id="rId7" imgW="11899811" imgH="4604779" progId="Word.Document.12">
                  <p:embed/>
                  <p:pic>
                    <p:nvPicPr>
                      <p:cNvPr id="12" name="オブジェクト 11"/>
                      <p:cNvPicPr/>
                      <p:nvPr/>
                    </p:nvPicPr>
                    <p:blipFill>
                      <a:blip r:embed="rId8"/>
                      <a:stretch>
                        <a:fillRect/>
                      </a:stretch>
                    </p:blipFill>
                    <p:spPr>
                      <a:xfrm>
                        <a:off x="414338" y="3059113"/>
                        <a:ext cx="8588375" cy="3352800"/>
                      </a:xfrm>
                      <a:prstGeom prst="rect">
                        <a:avLst/>
                      </a:prstGeom>
                    </p:spPr>
                  </p:pic>
                </p:oleObj>
              </mc:Fallback>
            </mc:AlternateContent>
          </a:graphicData>
        </a:graphic>
      </p:graphicFrame>
      <p:sp>
        <p:nvSpPr>
          <p:cNvPr id="6" name="正方形/長方形 5"/>
          <p:cNvSpPr/>
          <p:nvPr/>
        </p:nvSpPr>
        <p:spPr>
          <a:xfrm>
            <a:off x="8240837" y="4496753"/>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３１０円</a:t>
            </a: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839538098"/>
              </p:ext>
            </p:extLst>
          </p:nvPr>
        </p:nvGraphicFramePr>
        <p:xfrm>
          <a:off x="409575" y="238046"/>
          <a:ext cx="9067800" cy="914400"/>
        </p:xfrm>
        <a:graphic>
          <a:graphicData uri="http://schemas.openxmlformats.org/presentationml/2006/ole">
            <mc:AlternateContent xmlns:mc="http://schemas.openxmlformats.org/markup-compatibility/2006">
              <mc:Choice xmlns:v="urn:schemas-microsoft-com:vml" Requires="v">
                <p:oleObj name="文書" r:id="rId9" imgW="9268858" imgH="937145" progId="Word.Document.12">
                  <p:embed/>
                </p:oleObj>
              </mc:Choice>
              <mc:Fallback>
                <p:oleObj name="文書" r:id="rId9" imgW="9268858" imgH="937145" progId="Word.Document.12">
                  <p:embed/>
                  <p:pic>
                    <p:nvPicPr>
                      <p:cNvPr id="12" name="オブジェクト 11"/>
                      <p:cNvPicPr/>
                      <p:nvPr/>
                    </p:nvPicPr>
                    <p:blipFill>
                      <a:blip r:embed="rId10"/>
                      <a:stretch>
                        <a:fillRect/>
                      </a:stretch>
                    </p:blipFill>
                    <p:spPr>
                      <a:xfrm>
                        <a:off x="409575" y="238046"/>
                        <a:ext cx="9067800" cy="914400"/>
                      </a:xfrm>
                      <a:prstGeom prst="rect">
                        <a:avLst/>
                      </a:prstGeom>
                    </p:spPr>
                  </p:pic>
                </p:oleObj>
              </mc:Fallback>
            </mc:AlternateContent>
          </a:graphicData>
        </a:graphic>
      </p:graphicFrame>
      <p:sp>
        <p:nvSpPr>
          <p:cNvPr id="3" name="正方形/長方形 2">
            <a:extLst>
              <a:ext uri="{FF2B5EF4-FFF2-40B4-BE49-F238E27FC236}">
                <a16:creationId xmlns:a16="http://schemas.microsoft.com/office/drawing/2014/main" id="{7FD28D6E-1359-0120-0AFE-A8483660E5C6}"/>
              </a:ext>
            </a:extLst>
          </p:cNvPr>
          <p:cNvSpPr/>
          <p:nvPr/>
        </p:nvSpPr>
        <p:spPr>
          <a:xfrm>
            <a:off x="8668873" y="5867378"/>
            <a:ext cx="801384"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４冊</a:t>
            </a:r>
          </a:p>
        </p:txBody>
      </p:sp>
    </p:spTree>
    <p:extLst>
      <p:ext uri="{BB962C8B-B14F-4D97-AF65-F5344CB8AC3E}">
        <p14:creationId xmlns:p14="http://schemas.microsoft.com/office/powerpoint/2010/main" val="15800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pic>
        <p:nvPicPr>
          <p:cNvPr id="2" name="図 1"/>
          <p:cNvPicPr>
            <a:picLocks noChangeAspect="1"/>
          </p:cNvPicPr>
          <p:nvPr/>
        </p:nvPicPr>
        <p:blipFill rotWithShape="1">
          <a:blip r:embed="rId3"/>
          <a:srcRect l="4505" t="6791"/>
          <a:stretch/>
        </p:blipFill>
        <p:spPr>
          <a:xfrm>
            <a:off x="311083" y="1406259"/>
            <a:ext cx="1773882" cy="2251342"/>
          </a:xfrm>
          <a:prstGeom prst="rect">
            <a:avLst/>
          </a:prstGeom>
        </p:spPr>
      </p:pic>
      <p:sp>
        <p:nvSpPr>
          <p:cNvPr id="13" name="フリーフォーム 12"/>
          <p:cNvSpPr/>
          <p:nvPr/>
        </p:nvSpPr>
        <p:spPr>
          <a:xfrm>
            <a:off x="666161" y="3903017"/>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フリーフォーム 18"/>
          <p:cNvSpPr/>
          <p:nvPr/>
        </p:nvSpPr>
        <p:spPr>
          <a:xfrm rot="16413686">
            <a:off x="4278129" y="-1461027"/>
            <a:ext cx="2765275" cy="7630115"/>
          </a:xfrm>
          <a:custGeom>
            <a:avLst/>
            <a:gdLst>
              <a:gd name="connsiteX0" fmla="*/ 2767036 w 3121651"/>
              <a:gd name="connsiteY0" fmla="*/ 756880 h 7045350"/>
              <a:gd name="connsiteX1" fmla="*/ 3120744 w 3121651"/>
              <a:gd name="connsiteY1" fmla="*/ 6439945 h 7045350"/>
              <a:gd name="connsiteX2" fmla="*/ 2688407 w 3121651"/>
              <a:gd name="connsiteY2" fmla="*/ 6929670 h 7045350"/>
              <a:gd name="connsiteX3" fmla="*/ 844340 w 3121651"/>
              <a:gd name="connsiteY3" fmla="*/ 7044443 h 7045350"/>
              <a:gd name="connsiteX4" fmla="*/ 354615 w 3121651"/>
              <a:gd name="connsiteY4" fmla="*/ 6612106 h 7045350"/>
              <a:gd name="connsiteX5" fmla="*/ 907 w 3121651"/>
              <a:gd name="connsiteY5" fmla="*/ 929041 h 7045350"/>
              <a:gd name="connsiteX6" fmla="*/ 433244 w 3121651"/>
              <a:gd name="connsiteY6" fmla="*/ 439316 h 7045350"/>
              <a:gd name="connsiteX7" fmla="*/ 1569105 w 3121651"/>
              <a:gd name="connsiteY7" fmla="*/ 368621 h 7045350"/>
              <a:gd name="connsiteX8" fmla="*/ 1712385 w 3121651"/>
              <a:gd name="connsiteY8" fmla="*/ 0 h 7045350"/>
              <a:gd name="connsiteX9" fmla="*/ 1848896 w 3121651"/>
              <a:gd name="connsiteY9" fmla="*/ 351207 h 7045350"/>
              <a:gd name="connsiteX10" fmla="*/ 2277311 w 3121651"/>
              <a:gd name="connsiteY10" fmla="*/ 324543 h 7045350"/>
              <a:gd name="connsiteX11" fmla="*/ 2767036 w 3121651"/>
              <a:gd name="connsiteY11" fmla="*/ 756880 h 7045350"/>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848896 w 3121651"/>
              <a:gd name="connsiteY9" fmla="*/ 345351 h 7039494"/>
              <a:gd name="connsiteX10" fmla="*/ 2277311 w 3121651"/>
              <a:gd name="connsiteY10" fmla="*/ 318687 h 7039494"/>
              <a:gd name="connsiteX11" fmla="*/ 2767036 w 3121651"/>
              <a:gd name="connsiteY11" fmla="*/ 751024 h 7039494"/>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961799 w 3121651"/>
              <a:gd name="connsiteY9" fmla="*/ 338324 h 7039494"/>
              <a:gd name="connsiteX10" fmla="*/ 2277311 w 3121651"/>
              <a:gd name="connsiteY10" fmla="*/ 318687 h 7039494"/>
              <a:gd name="connsiteX11" fmla="*/ 2767036 w 3121651"/>
              <a:gd name="connsiteY11" fmla="*/ 751024 h 7039494"/>
              <a:gd name="connsiteX0" fmla="*/ 2767036 w 3121651"/>
              <a:gd name="connsiteY0" fmla="*/ 806265 h 7094735"/>
              <a:gd name="connsiteX1" fmla="*/ 3120744 w 3121651"/>
              <a:gd name="connsiteY1" fmla="*/ 6489330 h 7094735"/>
              <a:gd name="connsiteX2" fmla="*/ 2688407 w 3121651"/>
              <a:gd name="connsiteY2" fmla="*/ 6979055 h 7094735"/>
              <a:gd name="connsiteX3" fmla="*/ 844340 w 3121651"/>
              <a:gd name="connsiteY3" fmla="*/ 7093828 h 7094735"/>
              <a:gd name="connsiteX4" fmla="*/ 354615 w 3121651"/>
              <a:gd name="connsiteY4" fmla="*/ 6661491 h 7094735"/>
              <a:gd name="connsiteX5" fmla="*/ 907 w 3121651"/>
              <a:gd name="connsiteY5" fmla="*/ 978426 h 7094735"/>
              <a:gd name="connsiteX6" fmla="*/ 433244 w 3121651"/>
              <a:gd name="connsiteY6" fmla="*/ 488701 h 7094735"/>
              <a:gd name="connsiteX7" fmla="*/ 1569105 w 3121651"/>
              <a:gd name="connsiteY7" fmla="*/ 418006 h 7094735"/>
              <a:gd name="connsiteX8" fmla="*/ 1747091 w 3121651"/>
              <a:gd name="connsiteY8" fmla="*/ 0 h 7094735"/>
              <a:gd name="connsiteX9" fmla="*/ 1961799 w 3121651"/>
              <a:gd name="connsiteY9" fmla="*/ 393565 h 7094735"/>
              <a:gd name="connsiteX10" fmla="*/ 2277311 w 3121651"/>
              <a:gd name="connsiteY10" fmla="*/ 373928 h 7094735"/>
              <a:gd name="connsiteX11" fmla="*/ 2767036 w 3121651"/>
              <a:gd name="connsiteY11" fmla="*/ 806265 h 7094735"/>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961799 w 3121651"/>
              <a:gd name="connsiteY9" fmla="*/ 456498 h 7157668"/>
              <a:gd name="connsiteX10" fmla="*/ 2277311 w 3121651"/>
              <a:gd name="connsiteY10" fmla="*/ 436861 h 7157668"/>
              <a:gd name="connsiteX11" fmla="*/ 2767036 w 3121651"/>
              <a:gd name="connsiteY11" fmla="*/ 869198 h 7157668"/>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867713 w 3121651"/>
              <a:gd name="connsiteY9" fmla="*/ 462354 h 7157668"/>
              <a:gd name="connsiteX10" fmla="*/ 2277311 w 3121651"/>
              <a:gd name="connsiteY10" fmla="*/ 436861 h 7157668"/>
              <a:gd name="connsiteX11" fmla="*/ 2767036 w 3121651"/>
              <a:gd name="connsiteY11" fmla="*/ 869198 h 71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1651" h="7157668">
                <a:moveTo>
                  <a:pt x="2767036" y="869198"/>
                </a:moveTo>
                <a:lnTo>
                  <a:pt x="3120744" y="6552263"/>
                </a:lnTo>
                <a:cubicBezTo>
                  <a:pt x="3136592" y="6806883"/>
                  <a:pt x="2943028" y="7026141"/>
                  <a:pt x="2688407" y="7041988"/>
                </a:cubicBezTo>
                <a:lnTo>
                  <a:pt x="844340" y="7156761"/>
                </a:lnTo>
                <a:cubicBezTo>
                  <a:pt x="589719" y="7172608"/>
                  <a:pt x="370462" y="6979044"/>
                  <a:pt x="354615" y="6724424"/>
                </a:cubicBezTo>
                <a:lnTo>
                  <a:pt x="907" y="1041359"/>
                </a:lnTo>
                <a:cubicBezTo>
                  <a:pt x="-14940" y="786738"/>
                  <a:pt x="178623" y="567481"/>
                  <a:pt x="433244" y="551634"/>
                </a:cubicBezTo>
                <a:lnTo>
                  <a:pt x="1569105" y="480939"/>
                </a:lnTo>
                <a:lnTo>
                  <a:pt x="1695949" y="0"/>
                </a:lnTo>
                <a:lnTo>
                  <a:pt x="1867713" y="462354"/>
                </a:lnTo>
                <a:lnTo>
                  <a:pt x="2277311" y="436861"/>
                </a:lnTo>
                <a:cubicBezTo>
                  <a:pt x="2531932" y="421014"/>
                  <a:pt x="2751189" y="614577"/>
                  <a:pt x="2767036" y="869198"/>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424081125"/>
              </p:ext>
            </p:extLst>
          </p:nvPr>
        </p:nvGraphicFramePr>
        <p:xfrm>
          <a:off x="2619375" y="1162050"/>
          <a:ext cx="6511925" cy="2544763"/>
        </p:xfrm>
        <a:graphic>
          <a:graphicData uri="http://schemas.openxmlformats.org/presentationml/2006/ole">
            <mc:AlternateContent xmlns:mc="http://schemas.openxmlformats.org/markup-compatibility/2006">
              <mc:Choice xmlns:v="urn:schemas-microsoft-com:vml" Requires="v">
                <p:oleObj name="Document" r:id="rId4" imgW="8727758" imgH="3424543" progId="Word.Document.12">
                  <p:embed/>
                </p:oleObj>
              </mc:Choice>
              <mc:Fallback>
                <p:oleObj name="Document" r:id="rId4" imgW="8727758" imgH="3424543" progId="Word.Document.12">
                  <p:embed/>
                  <p:pic>
                    <p:nvPicPr>
                      <p:cNvPr id="12" name="オブジェクト 11"/>
                      <p:cNvPicPr/>
                      <p:nvPr/>
                    </p:nvPicPr>
                    <p:blipFill>
                      <a:blip r:embed="rId5"/>
                      <a:stretch>
                        <a:fillRect/>
                      </a:stretch>
                    </p:blipFill>
                    <p:spPr>
                      <a:xfrm>
                        <a:off x="2619375" y="1162050"/>
                        <a:ext cx="6511925" cy="25447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053323756"/>
              </p:ext>
            </p:extLst>
          </p:nvPr>
        </p:nvGraphicFramePr>
        <p:xfrm>
          <a:off x="914400" y="3978338"/>
          <a:ext cx="6607175" cy="2492375"/>
        </p:xfrm>
        <a:graphic>
          <a:graphicData uri="http://schemas.openxmlformats.org/presentationml/2006/ole">
            <mc:AlternateContent xmlns:mc="http://schemas.openxmlformats.org/markup-compatibility/2006">
              <mc:Choice xmlns:v="urn:schemas-microsoft-com:vml" Requires="v">
                <p:oleObj name="文書" r:id="rId6" imgW="8677126" imgH="3375879" progId="Word.Document.12">
                  <p:embed/>
                </p:oleObj>
              </mc:Choice>
              <mc:Fallback>
                <p:oleObj name="文書" r:id="rId6" imgW="8677126" imgH="3375879" progId="Word.Document.12">
                  <p:embed/>
                  <p:pic>
                    <p:nvPicPr>
                      <p:cNvPr id="10" name="オブジェクト 9"/>
                      <p:cNvPicPr/>
                      <p:nvPr/>
                    </p:nvPicPr>
                    <p:blipFill>
                      <a:blip r:embed="rId7"/>
                      <a:stretch>
                        <a:fillRect/>
                      </a:stretch>
                    </p:blipFill>
                    <p:spPr>
                      <a:xfrm>
                        <a:off x="914400" y="3978338"/>
                        <a:ext cx="6607175" cy="24923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19749819"/>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8" imgW="9268858" imgH="936065" progId="Word.Document.12">
                  <p:embed/>
                </p:oleObj>
              </mc:Choice>
              <mc:Fallback>
                <p:oleObj name="文書" r:id="rId8" imgW="9268858" imgH="936065" progId="Word.Document.12">
                  <p:embed/>
                  <p:pic>
                    <p:nvPicPr>
                      <p:cNvPr id="20" name="オブジェクト 19"/>
                      <p:cNvPicPr/>
                      <p:nvPr/>
                    </p:nvPicPr>
                    <p:blipFill>
                      <a:blip r:embed="rId9"/>
                      <a:stretch>
                        <a:fillRect/>
                      </a:stretch>
                    </p:blipFill>
                    <p:spPr>
                      <a:xfrm>
                        <a:off x="409575" y="238125"/>
                        <a:ext cx="9029700" cy="904875"/>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C725C299-9F38-04FE-24CC-A4837F927988}"/>
              </a:ext>
            </a:extLst>
          </p:cNvPr>
          <p:cNvPicPr>
            <a:picLocks noChangeAspect="1"/>
          </p:cNvPicPr>
          <p:nvPr/>
        </p:nvPicPr>
        <p:blipFill>
          <a:blip r:embed="rId10"/>
          <a:stretch>
            <a:fillRect/>
          </a:stretch>
        </p:blipFill>
        <p:spPr>
          <a:xfrm>
            <a:off x="8216167" y="4168359"/>
            <a:ext cx="1107086" cy="1915472"/>
          </a:xfrm>
          <a:prstGeom prst="rect">
            <a:avLst/>
          </a:prstGeom>
        </p:spPr>
      </p:pic>
    </p:spTree>
    <p:extLst>
      <p:ext uri="{BB962C8B-B14F-4D97-AF65-F5344CB8AC3E}">
        <p14:creationId xmlns:p14="http://schemas.microsoft.com/office/powerpoint/2010/main" val="4755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5498699"/>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219808" y="5954861"/>
            <a:ext cx="8364516" cy="707196"/>
          </a:xfrm>
          <a:prstGeom prst="wedgeRoundRectCallout">
            <a:avLst>
              <a:gd name="adj1" fmla="val 54183"/>
              <a:gd name="adj2" fmla="val -2196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a:srcRect l="1962" r="1442" b="66600"/>
          <a:stretch/>
        </p:blipFill>
        <p:spPr>
          <a:xfrm>
            <a:off x="7527684" y="1087626"/>
            <a:ext cx="1727200" cy="1452374"/>
          </a:xfrm>
          <a:prstGeom prst="roundRect">
            <a:avLst>
              <a:gd name="adj" fmla="val 16667"/>
            </a:avLst>
          </a:prstGeom>
        </p:spPr>
      </p:pic>
      <p:pic>
        <p:nvPicPr>
          <p:cNvPr id="7" name="図 6"/>
          <p:cNvPicPr>
            <a:picLocks noChangeAspect="1"/>
          </p:cNvPicPr>
          <p:nvPr/>
        </p:nvPicPr>
        <p:blipFill rotWithShape="1">
          <a:blip r:embed="rId3"/>
          <a:srcRect l="1962" t="33609" r="1442" b="33889"/>
          <a:stretch/>
        </p:blipFill>
        <p:spPr>
          <a:xfrm>
            <a:off x="7527684" y="2540000"/>
            <a:ext cx="1727200" cy="1413263"/>
          </a:xfrm>
          <a:prstGeom prst="roundRect">
            <a:avLst>
              <a:gd name="adj" fmla="val 16667"/>
            </a:avLst>
          </a:prstGeom>
        </p:spPr>
      </p:pic>
      <p:pic>
        <p:nvPicPr>
          <p:cNvPr id="8" name="図 7"/>
          <p:cNvPicPr>
            <a:picLocks noChangeAspect="1"/>
          </p:cNvPicPr>
          <p:nvPr/>
        </p:nvPicPr>
        <p:blipFill rotWithShape="1">
          <a:blip r:embed="rId3"/>
          <a:srcRect l="1962" t="66088" r="1442" b="1410"/>
          <a:stretch/>
        </p:blipFill>
        <p:spPr>
          <a:xfrm>
            <a:off x="7527684" y="3969013"/>
            <a:ext cx="1727200" cy="1413263"/>
          </a:xfrm>
          <a:prstGeom prst="roundRect">
            <a:avLst>
              <a:gd name="adj" fmla="val 16667"/>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83828135"/>
              </p:ext>
            </p:extLst>
          </p:nvPr>
        </p:nvGraphicFramePr>
        <p:xfrm>
          <a:off x="297815" y="1091442"/>
          <a:ext cx="7626985" cy="4509257"/>
        </p:xfrm>
        <a:graphic>
          <a:graphicData uri="http://schemas.openxmlformats.org/presentationml/2006/ole">
            <mc:AlternateContent xmlns:mc="http://schemas.openxmlformats.org/markup-compatibility/2006">
              <mc:Choice xmlns:v="urn:schemas-microsoft-com:vml" Requires="v">
                <p:oleObj name="文書" r:id="rId4" imgW="12162286" imgH="6967607" progId="Word.Document.12">
                  <p:embed/>
                </p:oleObj>
              </mc:Choice>
              <mc:Fallback>
                <p:oleObj name="文書" r:id="rId4" imgW="12162286" imgH="6967607" progId="Word.Document.12">
                  <p:embed/>
                  <p:pic>
                    <p:nvPicPr>
                      <p:cNvPr id="12" name="オブジェクト 11"/>
                      <p:cNvPicPr/>
                      <p:nvPr/>
                    </p:nvPicPr>
                    <p:blipFill>
                      <a:blip r:embed="rId5"/>
                      <a:stretch>
                        <a:fillRect/>
                      </a:stretch>
                    </p:blipFill>
                    <p:spPr>
                      <a:xfrm>
                        <a:off x="297815" y="1091442"/>
                        <a:ext cx="7626985" cy="450925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48912398"/>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6" imgW="9268858" imgH="936065" progId="Word.Document.12">
                  <p:embed/>
                </p:oleObj>
              </mc:Choice>
              <mc:Fallback>
                <p:oleObj name="文書" r:id="rId6" imgW="9268858" imgH="936065" progId="Word.Document.12">
                  <p:embed/>
                  <p:pic>
                    <p:nvPicPr>
                      <p:cNvPr id="20" name="オブジェクト 19"/>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7873713"/>
              </p:ext>
            </p:extLst>
          </p:nvPr>
        </p:nvGraphicFramePr>
        <p:xfrm>
          <a:off x="409575" y="5810835"/>
          <a:ext cx="8439150" cy="889000"/>
        </p:xfrm>
        <a:graphic>
          <a:graphicData uri="http://schemas.openxmlformats.org/presentationml/2006/ole">
            <mc:AlternateContent xmlns:mc="http://schemas.openxmlformats.org/markup-compatibility/2006">
              <mc:Choice xmlns:v="urn:schemas-microsoft-com:vml" Requires="v">
                <p:oleObj name="Document" r:id="rId8" imgW="8679552" imgH="914376" progId="Word.Document.12">
                  <p:embed/>
                </p:oleObj>
              </mc:Choice>
              <mc:Fallback>
                <p:oleObj name="Document" r:id="rId8" imgW="8679552" imgH="914376" progId="Word.Document.12">
                  <p:embed/>
                  <p:pic>
                    <p:nvPicPr>
                      <p:cNvPr id="11" name="オブジェクト 10"/>
                      <p:cNvPicPr/>
                      <p:nvPr/>
                    </p:nvPicPr>
                    <p:blipFill>
                      <a:blip r:embed="rId9"/>
                      <a:stretch>
                        <a:fillRect/>
                      </a:stretch>
                    </p:blipFill>
                    <p:spPr>
                      <a:xfrm>
                        <a:off x="409575" y="5810835"/>
                        <a:ext cx="8439150" cy="889000"/>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525001A6-B673-7C22-18ED-8AEBF8EE83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3530" y="5810835"/>
            <a:ext cx="837848" cy="889000"/>
          </a:xfrm>
          <a:prstGeom prst="rect">
            <a:avLst/>
          </a:prstGeom>
        </p:spPr>
      </p:pic>
    </p:spTree>
    <p:extLst>
      <p:ext uri="{BB962C8B-B14F-4D97-AF65-F5344CB8AC3E}">
        <p14:creationId xmlns:p14="http://schemas.microsoft.com/office/powerpoint/2010/main" val="2245015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シャボン</Template>
  <TotalTime>2081</TotalTime>
  <Words>913</Words>
  <Application>Microsoft Office PowerPoint</Application>
  <PresentationFormat>A4 210 x 297 mm</PresentationFormat>
  <Paragraphs>125</Paragraphs>
  <Slides>19</Slides>
  <Notes>19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9" baseType="lpstr">
      <vt:lpstr>BIZ UDPゴシック</vt:lpstr>
      <vt:lpstr>HGP創英角ｺﾞｼｯｸUB</vt:lpstr>
      <vt:lpstr>HG丸ｺﾞｼｯｸM-PRO</vt:lpstr>
      <vt:lpstr>ＭＳ ゴシック</vt:lpstr>
      <vt:lpstr>游ゴシック</vt:lpstr>
      <vt:lpstr>Arial</vt:lpstr>
      <vt:lpstr>Century Gothic</vt:lpstr>
      <vt:lpstr>シャボン</vt:lpstr>
      <vt:lpstr>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中学校用_万引き防止啓発デジタル教材</dc:title>
  <dc:creator>東京都</dc:creator>
  <cp:lastModifiedBy>東京都</cp:lastModifiedBy>
  <cp:revision>222</cp:revision>
  <dcterms:created xsi:type="dcterms:W3CDTF">2022-08-12T08:44:08Z</dcterms:created>
  <dcterms:modified xsi:type="dcterms:W3CDTF">2026-03-11T04:15:18Z</dcterms:modified>
</cp:coreProperties>
</file>